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7" r:id="rId3"/>
    <p:sldId id="258" r:id="rId4"/>
    <p:sldId id="259" r:id="rId5"/>
    <p:sldId id="261" r:id="rId6"/>
    <p:sldId id="262" r:id="rId7"/>
    <p:sldId id="26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66D3E-486D-76BE-AD4E-7A6A5CAEE5A9}" v="4" dt="2021-08-13T18:52:26.621"/>
    <p1510:client id="{2DC5FCA9-4258-8FDC-C1CE-B7415D0C6AFE}" v="24" dt="2022-08-23T22:44:16.745"/>
    <p1510:client id="{36D5EBA2-215A-442B-9DBE-982B45D76B5E}" v="1904" dt="2021-08-17T18:50:59.970"/>
    <p1510:client id="{6204FE31-4BBC-84E5-97CE-427BEF12680B}" v="35" dt="2021-08-24T14:16:14.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7" y="481134"/>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4" y="456230"/>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2" y="1398181"/>
            <a:ext cx="7134446" cy="2870791"/>
          </a:xfrm>
        </p:spPr>
        <p:txBody>
          <a:bodyPr anchor="ctr">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8"/>
          </a:xfrm>
        </p:spPr>
        <p:txBody>
          <a:bodyPr anchor="ctr">
            <a:normAutofit/>
          </a:bodyPr>
          <a:lstStyle>
            <a:lvl1pPr marL="0" indent="0" algn="l">
              <a:lnSpc>
                <a:spcPct val="100000"/>
              </a:lnSpc>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fld id="{C1691109-F4F8-4597-962C-A4F4B7960636}" type="datetimeFigureOut">
              <a:rPr lang="en-US" smtClean="0"/>
              <a:t>8/23/2022</a:t>
            </a:fld>
            <a:endParaRPr lang="en-US"/>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547046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39E3-FB89-4585-A22D-15851E8DE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4B498-70D2-4956-A576-83345B38D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A84CB-FF9E-43D6-8805-B4ABB520D60C}"/>
              </a:ext>
            </a:extLst>
          </p:cNvPr>
          <p:cNvSpPr>
            <a:spLocks noGrp="1"/>
          </p:cNvSpPr>
          <p:nvPr>
            <p:ph type="dt" sz="half" idx="10"/>
          </p:nvPr>
        </p:nvSpPr>
        <p:spPr/>
        <p:txBody>
          <a:bodyPr/>
          <a:lstStyle/>
          <a:p>
            <a:fld id="{C1691109-F4F8-4597-962C-A4F4B7960636}" type="datetimeFigureOut">
              <a:rPr lang="en-US" smtClean="0"/>
              <a:t>8/23/2022</a:t>
            </a:fld>
            <a:endParaRPr lang="en-US"/>
          </a:p>
        </p:txBody>
      </p:sp>
      <p:sp>
        <p:nvSpPr>
          <p:cNvPr id="5" name="Footer Placeholder 4">
            <a:extLst>
              <a:ext uri="{FF2B5EF4-FFF2-40B4-BE49-F238E27FC236}">
                <a16:creationId xmlns:a16="http://schemas.microsoft.com/office/drawing/2014/main" id="{BCA7EE14-0A60-428B-BC0E-A50951E0E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A9A22-BBF2-4B23-B17F-B32AC87D290F}"/>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643445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CC51B-E0BE-4D50-A04A-571F8BCAE2A7}"/>
              </a:ext>
            </a:extLst>
          </p:cNvPr>
          <p:cNvSpPr>
            <a:spLocks noGrp="1"/>
          </p:cNvSpPr>
          <p:nvPr>
            <p:ph type="title" orient="vert"/>
          </p:nvPr>
        </p:nvSpPr>
        <p:spPr>
          <a:xfrm>
            <a:off x="9099550" y="692150"/>
            <a:ext cx="2254250" cy="530993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1F5607-7A89-4981-87F4-98BC7CE0A921}"/>
              </a:ext>
            </a:extLst>
          </p:cNvPr>
          <p:cNvSpPr>
            <a:spLocks noGrp="1"/>
          </p:cNvSpPr>
          <p:nvPr>
            <p:ph type="body" orient="vert" idx="1"/>
          </p:nvPr>
        </p:nvSpPr>
        <p:spPr>
          <a:xfrm>
            <a:off x="838200" y="692150"/>
            <a:ext cx="8108950" cy="53099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0D5BE-275A-42D5-BCE1-357D53FC50C3}"/>
              </a:ext>
            </a:extLst>
          </p:cNvPr>
          <p:cNvSpPr>
            <a:spLocks noGrp="1"/>
          </p:cNvSpPr>
          <p:nvPr>
            <p:ph type="dt" sz="half" idx="10"/>
          </p:nvPr>
        </p:nvSpPr>
        <p:spPr/>
        <p:txBody>
          <a:bodyPr/>
          <a:lstStyle/>
          <a:p>
            <a:fld id="{C1691109-F4F8-4597-962C-A4F4B7960636}" type="datetimeFigureOut">
              <a:rPr lang="en-US" smtClean="0"/>
              <a:t>8/23/2022</a:t>
            </a:fld>
            <a:endParaRPr lang="en-US"/>
          </a:p>
        </p:txBody>
      </p:sp>
      <p:sp>
        <p:nvSpPr>
          <p:cNvPr id="5" name="Footer Placeholder 4">
            <a:extLst>
              <a:ext uri="{FF2B5EF4-FFF2-40B4-BE49-F238E27FC236}">
                <a16:creationId xmlns:a16="http://schemas.microsoft.com/office/drawing/2014/main" id="{11525F9A-B406-4028-AC92-D12450519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70F0A-5147-4274-A0A1-BD21917945FE}"/>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505412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C77D-9BA0-4A3B-B823-2059DC3C3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811DB-C16F-4CED-97C6-73ABD71F3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14D3C-7343-4DD7-B816-0D4D66BD61BF}"/>
              </a:ext>
            </a:extLst>
          </p:cNvPr>
          <p:cNvSpPr>
            <a:spLocks noGrp="1"/>
          </p:cNvSpPr>
          <p:nvPr>
            <p:ph type="dt" sz="half" idx="10"/>
          </p:nvPr>
        </p:nvSpPr>
        <p:spPr/>
        <p:txBody>
          <a:bodyPr/>
          <a:lstStyle/>
          <a:p>
            <a:fld id="{C1691109-F4F8-4597-962C-A4F4B7960636}" type="datetimeFigureOut">
              <a:rPr lang="en-US" smtClean="0"/>
              <a:t>8/23/2022</a:t>
            </a:fld>
            <a:endParaRPr lang="en-US"/>
          </a:p>
        </p:txBody>
      </p:sp>
      <p:sp>
        <p:nvSpPr>
          <p:cNvPr id="5" name="Footer Placeholder 4">
            <a:extLst>
              <a:ext uri="{FF2B5EF4-FFF2-40B4-BE49-F238E27FC236}">
                <a16:creationId xmlns:a16="http://schemas.microsoft.com/office/drawing/2014/main" id="{BE2409C8-4D7C-40EE-A12E-59CB555C7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222D5-7193-4F59-83B4-3C19E8B1495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12453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FA1-A4AB-4CF4-B02E-57AAED5719D6}"/>
              </a:ext>
            </a:extLst>
          </p:cNvPr>
          <p:cNvSpPr>
            <a:spLocks noGrp="1"/>
          </p:cNvSpPr>
          <p:nvPr>
            <p:ph type="title"/>
          </p:nvPr>
        </p:nvSpPr>
        <p:spPr>
          <a:xfrm>
            <a:off x="1621971" y="1709738"/>
            <a:ext cx="9165772" cy="2963271"/>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10AB406C-F19A-4393-9AD1-A300A7E452E8}"/>
              </a:ext>
            </a:extLst>
          </p:cNvPr>
          <p:cNvSpPr>
            <a:spLocks noGrp="1"/>
          </p:cNvSpPr>
          <p:nvPr>
            <p:ph type="body" idx="1"/>
          </p:nvPr>
        </p:nvSpPr>
        <p:spPr>
          <a:xfrm>
            <a:off x="1621971" y="4875028"/>
            <a:ext cx="9165772" cy="1052623"/>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D7AE7-47F6-4023-8D44-8BA1DAB05FF2}"/>
              </a:ext>
            </a:extLst>
          </p:cNvPr>
          <p:cNvSpPr>
            <a:spLocks noGrp="1"/>
          </p:cNvSpPr>
          <p:nvPr>
            <p:ph type="dt" sz="half" idx="10"/>
          </p:nvPr>
        </p:nvSpPr>
        <p:spPr/>
        <p:txBody>
          <a:bodyPr/>
          <a:lstStyle/>
          <a:p>
            <a:fld id="{C1691109-F4F8-4597-962C-A4F4B7960636}" type="datetimeFigureOut">
              <a:rPr lang="en-US" smtClean="0"/>
              <a:t>8/23/2022</a:t>
            </a:fld>
            <a:endParaRPr lang="en-US"/>
          </a:p>
        </p:txBody>
      </p:sp>
      <p:sp>
        <p:nvSpPr>
          <p:cNvPr id="5" name="Footer Placeholder 4">
            <a:extLst>
              <a:ext uri="{FF2B5EF4-FFF2-40B4-BE49-F238E27FC236}">
                <a16:creationId xmlns:a16="http://schemas.microsoft.com/office/drawing/2014/main" id="{57AB32FC-A974-44FC-9804-F871EE51D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9ADE9-F40E-4E3B-AB8D-68CB1F4854A5}"/>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132937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D816-3E01-4EFD-AD9C-783D674DA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53D69-34A7-451D-A902-5F6CD13343FE}"/>
              </a:ext>
            </a:extLst>
          </p:cNvPr>
          <p:cNvSpPr>
            <a:spLocks noGrp="1"/>
          </p:cNvSpPr>
          <p:nvPr>
            <p:ph sz="half" idx="1"/>
          </p:nvPr>
        </p:nvSpPr>
        <p:spPr>
          <a:xfrm>
            <a:off x="1020722" y="2095500"/>
            <a:ext cx="4999077"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E1E0E2-7D34-48E0-8795-546D2F00E2CF}"/>
              </a:ext>
            </a:extLst>
          </p:cNvPr>
          <p:cNvSpPr>
            <a:spLocks noGrp="1"/>
          </p:cNvSpPr>
          <p:nvPr>
            <p:ph sz="half" idx="2"/>
          </p:nvPr>
        </p:nvSpPr>
        <p:spPr>
          <a:xfrm>
            <a:off x="6281056" y="2095500"/>
            <a:ext cx="5072743"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005476-6B6D-4BA3-919B-5335D6429852}"/>
              </a:ext>
            </a:extLst>
          </p:cNvPr>
          <p:cNvSpPr>
            <a:spLocks noGrp="1"/>
          </p:cNvSpPr>
          <p:nvPr>
            <p:ph type="dt" sz="half" idx="10"/>
          </p:nvPr>
        </p:nvSpPr>
        <p:spPr/>
        <p:txBody>
          <a:bodyPr/>
          <a:lstStyle/>
          <a:p>
            <a:fld id="{C1691109-F4F8-4597-962C-A4F4B7960636}" type="datetimeFigureOut">
              <a:rPr lang="en-US" smtClean="0"/>
              <a:t>8/23/2022</a:t>
            </a:fld>
            <a:endParaRPr lang="en-US"/>
          </a:p>
        </p:txBody>
      </p:sp>
      <p:sp>
        <p:nvSpPr>
          <p:cNvPr id="6" name="Footer Placeholder 5">
            <a:extLst>
              <a:ext uri="{FF2B5EF4-FFF2-40B4-BE49-F238E27FC236}">
                <a16:creationId xmlns:a16="http://schemas.microsoft.com/office/drawing/2014/main" id="{F5DB6D41-07E2-4F6D-BB39-217957FE7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0CA9C-BFED-484F-B765-EA8CE4B4B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82669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AD2-5208-4201-90A7-F961876195F8}"/>
              </a:ext>
            </a:extLst>
          </p:cNvPr>
          <p:cNvSpPr>
            <a:spLocks noGrp="1"/>
          </p:cNvSpPr>
          <p:nvPr>
            <p:ph type="title"/>
          </p:nvPr>
        </p:nvSpPr>
        <p:spPr>
          <a:xfrm>
            <a:off x="1028700" y="702129"/>
            <a:ext cx="10326688" cy="1125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A3FF53-BE24-42E9-BA12-BC5863CBFF1B}"/>
              </a:ext>
            </a:extLst>
          </p:cNvPr>
          <p:cNvSpPr>
            <a:spLocks noGrp="1"/>
          </p:cNvSpPr>
          <p:nvPr>
            <p:ph type="body" idx="1"/>
          </p:nvPr>
        </p:nvSpPr>
        <p:spPr>
          <a:xfrm>
            <a:off x="1028700" y="1827804"/>
            <a:ext cx="4968875"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A84776-6678-4D27-9BE9-5D83FC9E884F}"/>
              </a:ext>
            </a:extLst>
          </p:cNvPr>
          <p:cNvSpPr>
            <a:spLocks noGrp="1"/>
          </p:cNvSpPr>
          <p:nvPr>
            <p:ph sz="half" idx="2"/>
          </p:nvPr>
        </p:nvSpPr>
        <p:spPr>
          <a:xfrm>
            <a:off x="1028700" y="2642191"/>
            <a:ext cx="4968875" cy="3402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BCA2E2-5B30-43B4-8FCD-23015451F221}"/>
              </a:ext>
            </a:extLst>
          </p:cNvPr>
          <p:cNvSpPr>
            <a:spLocks noGrp="1"/>
          </p:cNvSpPr>
          <p:nvPr>
            <p:ph type="body" sz="quarter" idx="3"/>
          </p:nvPr>
        </p:nvSpPr>
        <p:spPr>
          <a:xfrm>
            <a:off x="6281054" y="1827804"/>
            <a:ext cx="5087034"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7B7A1-E670-4E7E-AEBA-340893DE8EE5}"/>
              </a:ext>
            </a:extLst>
          </p:cNvPr>
          <p:cNvSpPr>
            <a:spLocks noGrp="1"/>
          </p:cNvSpPr>
          <p:nvPr>
            <p:ph sz="quarter" idx="4"/>
          </p:nvPr>
        </p:nvSpPr>
        <p:spPr>
          <a:xfrm>
            <a:off x="6281054" y="2642191"/>
            <a:ext cx="5087034" cy="3402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44D3AE-982A-4CC3-8456-4D4B0E35D993}"/>
              </a:ext>
            </a:extLst>
          </p:cNvPr>
          <p:cNvSpPr>
            <a:spLocks noGrp="1"/>
          </p:cNvSpPr>
          <p:nvPr>
            <p:ph type="dt" sz="half" idx="10"/>
          </p:nvPr>
        </p:nvSpPr>
        <p:spPr/>
        <p:txBody>
          <a:bodyPr/>
          <a:lstStyle/>
          <a:p>
            <a:fld id="{C1691109-F4F8-4597-962C-A4F4B7960636}" type="datetimeFigureOut">
              <a:rPr lang="en-US" smtClean="0"/>
              <a:t>8/23/2022</a:t>
            </a:fld>
            <a:endParaRPr lang="en-US"/>
          </a:p>
        </p:txBody>
      </p:sp>
      <p:sp>
        <p:nvSpPr>
          <p:cNvPr id="8" name="Footer Placeholder 7">
            <a:extLst>
              <a:ext uri="{FF2B5EF4-FFF2-40B4-BE49-F238E27FC236}">
                <a16:creationId xmlns:a16="http://schemas.microsoft.com/office/drawing/2014/main" id="{56FE3087-09F9-4436-8236-8693EA4984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8413CB-0E24-4F96-AF8C-EE269ACCE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8066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5CAD1C-D319-4A48-8DF9-50699231C977}"/>
              </a:ext>
            </a:extLst>
          </p:cNvPr>
          <p:cNvSpPr>
            <a:spLocks noGrp="1"/>
          </p:cNvSpPr>
          <p:nvPr>
            <p:ph type="dt" sz="half" idx="10"/>
          </p:nvPr>
        </p:nvSpPr>
        <p:spPr/>
        <p:txBody>
          <a:bodyPr/>
          <a:lstStyle/>
          <a:p>
            <a:fld id="{C1691109-F4F8-4597-962C-A4F4B7960636}" type="datetimeFigureOut">
              <a:rPr lang="en-US" smtClean="0"/>
              <a:t>8/23/2022</a:t>
            </a:fld>
            <a:endParaRPr lang="en-US"/>
          </a:p>
        </p:txBody>
      </p:sp>
      <p:sp>
        <p:nvSpPr>
          <p:cNvPr id="4" name="Footer Placeholder 3">
            <a:extLst>
              <a:ext uri="{FF2B5EF4-FFF2-40B4-BE49-F238E27FC236}">
                <a16:creationId xmlns:a16="http://schemas.microsoft.com/office/drawing/2014/main" id="{FE3D0181-83E0-4AB1-B372-24D6C075B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50352C-6317-4DD0-84C4-AE7DDAC55F0A}"/>
              </a:ext>
            </a:extLst>
          </p:cNvPr>
          <p:cNvSpPr>
            <a:spLocks noGrp="1"/>
          </p:cNvSpPr>
          <p:nvPr>
            <p:ph type="sldNum" sz="quarter" idx="12"/>
          </p:nvPr>
        </p:nvSpPr>
        <p:spPr/>
        <p:txBody>
          <a:bodyPr/>
          <a:lstStyle/>
          <a:p>
            <a:fld id="{7C7FAD9F-AEE9-406E-B720-57D2B9DB2816}" type="slidenum">
              <a:rPr lang="en-US" smtClean="0"/>
              <a:t>‹#›</a:t>
            </a:fld>
            <a:endParaRPr lang="en-US"/>
          </a:p>
        </p:txBody>
      </p:sp>
      <p:sp>
        <p:nvSpPr>
          <p:cNvPr id="6" name="Freeform: Shape 5">
            <a:extLst>
              <a:ext uri="{FF2B5EF4-FFF2-40B4-BE49-F238E27FC236}">
                <a16:creationId xmlns:a16="http://schemas.microsoft.com/office/drawing/2014/main" id="{48F340C5-9EBB-43D9-91F5-F767DBD59BBF}"/>
              </a:ext>
              <a:ext uri="{C183D7F6-B498-43B3-948B-1728B52AA6E4}">
                <adec:decorative xmlns:adec="http://schemas.microsoft.com/office/drawing/2017/decorative" val="1"/>
              </a:ext>
            </a:extLst>
          </p:cNvPr>
          <p:cNvSpPr/>
          <p:nvPr/>
        </p:nvSpPr>
        <p:spPr>
          <a:xfrm rot="492880">
            <a:off x="2401240" y="1130240"/>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9ECC812-F2A9-46D4-9B78-6659C68ED4EE}"/>
              </a:ext>
            </a:extLst>
          </p:cNvPr>
          <p:cNvSpPr>
            <a:spLocks noGrp="1"/>
          </p:cNvSpPr>
          <p:nvPr>
            <p:ph type="title"/>
          </p:nvPr>
        </p:nvSpPr>
        <p:spPr>
          <a:xfrm>
            <a:off x="3412671" y="1932214"/>
            <a:ext cx="6966858" cy="3091544"/>
          </a:xfrm>
        </p:spPr>
        <p:txBody>
          <a:bodyPr/>
          <a:lstStyle>
            <a:lvl1pPr algn="ctr">
              <a:defRPr/>
            </a:lvl1pPr>
          </a:lstStyle>
          <a:p>
            <a:r>
              <a:rPr lang="en-US"/>
              <a:t>Click to edit Master title style</a:t>
            </a:r>
          </a:p>
        </p:txBody>
      </p:sp>
      <p:sp>
        <p:nvSpPr>
          <p:cNvPr id="7" name="Freeform: Shape 6">
            <a:extLst>
              <a:ext uri="{FF2B5EF4-FFF2-40B4-BE49-F238E27FC236}">
                <a16:creationId xmlns:a16="http://schemas.microsoft.com/office/drawing/2014/main" id="{B7A37F60-69E7-41AC-BC9A-9DBC3B577269}"/>
              </a:ext>
              <a:ext uri="{C183D7F6-B498-43B3-948B-1728B52AA6E4}">
                <adec:decorative xmlns:adec="http://schemas.microsoft.com/office/drawing/2017/decorative" val="1"/>
              </a:ext>
            </a:extLst>
          </p:cNvPr>
          <p:cNvSpPr/>
          <p:nvPr/>
        </p:nvSpPr>
        <p:spPr>
          <a:xfrm rot="492880">
            <a:off x="2455668" y="1103025"/>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797246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fld id="{C1691109-F4F8-4597-962C-A4F4B7960636}" type="datetimeFigureOut">
              <a:rPr lang="en-US" smtClean="0"/>
              <a:t>8/23/2022</a:t>
            </a:fld>
            <a:endParaRPr lang="en-US"/>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283270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053A-B2EE-4E20-9723-6BB0BBD500FD}"/>
              </a:ext>
            </a:extLst>
          </p:cNvPr>
          <p:cNvSpPr>
            <a:spLocks noGrp="1"/>
          </p:cNvSpPr>
          <p:nvPr>
            <p:ph type="title"/>
          </p:nvPr>
        </p:nvSpPr>
        <p:spPr>
          <a:xfrm>
            <a:off x="839788" y="553272"/>
            <a:ext cx="3932237" cy="1732727"/>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07B065AB-0DF3-4C86-AB5F-EB65021FDB99}"/>
              </a:ext>
            </a:extLst>
          </p:cNvPr>
          <p:cNvSpPr>
            <a:spLocks noGrp="1"/>
          </p:cNvSpPr>
          <p:nvPr>
            <p:ph idx="1"/>
          </p:nvPr>
        </p:nvSpPr>
        <p:spPr>
          <a:xfrm>
            <a:off x="5415642" y="987425"/>
            <a:ext cx="59397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D99FAE-8825-466D-9F1E-3B7BAED2C05B}"/>
              </a:ext>
            </a:extLst>
          </p:cNvPr>
          <p:cNvSpPr>
            <a:spLocks noGrp="1"/>
          </p:cNvSpPr>
          <p:nvPr>
            <p:ph type="body" sz="half" idx="2"/>
          </p:nvPr>
        </p:nvSpPr>
        <p:spPr>
          <a:xfrm>
            <a:off x="839788" y="2368550"/>
            <a:ext cx="3932237" cy="350043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A6375-677F-4A58-B98D-18F3DEF8E623}"/>
              </a:ext>
            </a:extLst>
          </p:cNvPr>
          <p:cNvSpPr>
            <a:spLocks noGrp="1"/>
          </p:cNvSpPr>
          <p:nvPr>
            <p:ph type="dt" sz="half" idx="10"/>
          </p:nvPr>
        </p:nvSpPr>
        <p:spPr/>
        <p:txBody>
          <a:bodyPr/>
          <a:lstStyle/>
          <a:p>
            <a:fld id="{C1691109-F4F8-4597-962C-A4F4B7960636}" type="datetimeFigureOut">
              <a:rPr lang="en-US" smtClean="0"/>
              <a:t>8/23/2022</a:t>
            </a:fld>
            <a:endParaRPr lang="en-US"/>
          </a:p>
        </p:txBody>
      </p:sp>
      <p:sp>
        <p:nvSpPr>
          <p:cNvPr id="6" name="Footer Placeholder 5">
            <a:extLst>
              <a:ext uri="{FF2B5EF4-FFF2-40B4-BE49-F238E27FC236}">
                <a16:creationId xmlns:a16="http://schemas.microsoft.com/office/drawing/2014/main" id="{E6B40F2C-7AE7-481B-856A-B3E26AE8B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C48C-9BD9-41CB-915E-A905B8869B70}"/>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969925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DE4-025D-4D93-A5D0-FB45897207DA}"/>
              </a:ext>
            </a:extLst>
          </p:cNvPr>
          <p:cNvSpPr>
            <a:spLocks noGrp="1"/>
          </p:cNvSpPr>
          <p:nvPr>
            <p:ph type="title"/>
          </p:nvPr>
        </p:nvSpPr>
        <p:spPr>
          <a:xfrm>
            <a:off x="839788" y="615915"/>
            <a:ext cx="3932237" cy="1670085"/>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9993EE21-471F-4B7B-B7AF-192243A12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146B769-8E40-42E6-8F62-C4347B0CE929}"/>
              </a:ext>
            </a:extLst>
          </p:cNvPr>
          <p:cNvSpPr>
            <a:spLocks noGrp="1"/>
          </p:cNvSpPr>
          <p:nvPr>
            <p:ph type="body" sz="half" idx="2"/>
          </p:nvPr>
        </p:nvSpPr>
        <p:spPr>
          <a:xfrm>
            <a:off x="839788" y="2365744"/>
            <a:ext cx="3932237" cy="35032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84DC6-1AA3-4779-8EDF-F4A877508EE3}"/>
              </a:ext>
            </a:extLst>
          </p:cNvPr>
          <p:cNvSpPr>
            <a:spLocks noGrp="1"/>
          </p:cNvSpPr>
          <p:nvPr>
            <p:ph type="dt" sz="half" idx="10"/>
          </p:nvPr>
        </p:nvSpPr>
        <p:spPr/>
        <p:txBody>
          <a:bodyPr/>
          <a:lstStyle/>
          <a:p>
            <a:fld id="{C1691109-F4F8-4597-962C-A4F4B7960636}" type="datetimeFigureOut">
              <a:rPr lang="en-US" smtClean="0"/>
              <a:t>8/23/2022</a:t>
            </a:fld>
            <a:endParaRPr lang="en-US"/>
          </a:p>
        </p:txBody>
      </p:sp>
      <p:sp>
        <p:nvSpPr>
          <p:cNvPr id="6" name="Footer Placeholder 5">
            <a:extLst>
              <a:ext uri="{FF2B5EF4-FFF2-40B4-BE49-F238E27FC236}">
                <a16:creationId xmlns:a16="http://schemas.microsoft.com/office/drawing/2014/main" id="{CD47F83E-FAF9-43E1-95CC-6F4EDD76B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D8C7B-B211-4BAF-9C05-09CF993B0DA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37028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4" y="558209"/>
            <a:ext cx="10333075" cy="141413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6" y="2089298"/>
            <a:ext cx="10333074" cy="3827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4" y="6356350"/>
            <a:ext cx="2604976" cy="365125"/>
          </a:xfrm>
          <a:prstGeom prst="rect">
            <a:avLst/>
          </a:prstGeom>
        </p:spPr>
        <p:txBody>
          <a:bodyPr vert="horz" lIns="91440" tIns="45720" rIns="91440" bIns="45720" rtlCol="0" anchor="ctr"/>
          <a:lstStyle>
            <a:lvl1pPr algn="l">
              <a:defRPr sz="1200" b="1">
                <a:solidFill>
                  <a:schemeClr val="tx1"/>
                </a:solidFill>
              </a:defRPr>
            </a:lvl1pPr>
          </a:lstStyle>
          <a:p>
            <a:fld id="{C1691109-F4F8-4597-962C-A4F4B7960636}" type="datetimeFigureOut">
              <a:rPr lang="en-US" smtClean="0"/>
              <a:t>8/23/2022</a:t>
            </a:fld>
            <a:endParaRPr lang="en-US"/>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3" y="6356350"/>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0"/>
            <a:ext cx="523902" cy="365125"/>
          </a:xfrm>
          <a:prstGeom prst="rect">
            <a:avLst/>
          </a:prstGeom>
        </p:spPr>
        <p:txBody>
          <a:bodyPr vert="horz" lIns="91440" tIns="45720" rIns="91440" bIns="45720" rtlCol="0" anchor="ctr"/>
          <a:lstStyle>
            <a:lvl1pPr algn="r">
              <a:defRPr sz="1200" b="1">
                <a:solidFill>
                  <a:schemeClr val="tx1"/>
                </a:solidFill>
              </a:defRPr>
            </a:lvl1pPr>
          </a:lstStyle>
          <a:p>
            <a:fld id="{7C7FAD9F-AEE9-406E-B720-57D2B9DB2816}" type="slidenum">
              <a:rPr lang="en-US" smtClean="0"/>
              <a:t>‹#›</a:t>
            </a:fld>
            <a:endParaRPr lang="en-US"/>
          </a:p>
        </p:txBody>
      </p:sp>
      <p:sp>
        <p:nvSpPr>
          <p:cNvPr id="14" name="Freeform: Shape 13">
            <a:extLst>
              <a:ext uri="{FF2B5EF4-FFF2-40B4-BE49-F238E27FC236}">
                <a16:creationId xmlns:a16="http://schemas.microsoft.com/office/drawing/2014/main" id="{42D2C6CA-56BB-4A08-A1E2-342F83955EDB}"/>
              </a:ext>
            </a:extLst>
          </p:cNvPr>
          <p:cNvSpPr/>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9743929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75" r:id="rId5"/>
    <p:sldLayoutId id="2147483680" r:id="rId6"/>
    <p:sldLayoutId id="2147483676" r:id="rId7"/>
    <p:sldLayoutId id="2147483677" r:id="rId8"/>
    <p:sldLayoutId id="2147483678" r:id="rId9"/>
    <p:sldLayoutId id="2147483679" r:id="rId10"/>
    <p:sldLayoutId id="2147483681" r:id="rId11"/>
  </p:sldLayoutIdLst>
  <p:txStyles>
    <p:title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monde.bonjourdumonde.com/exercices/imagier-etudes.html" TargetMode="Externa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hyperlink" Target="https://www.flickr.com/photos/64884898@N04/5983732443" TargetMode="External"/><Relationship Id="rId18" Type="http://schemas.openxmlformats.org/officeDocument/2006/relationships/image" Target="../media/image11.jpeg"/><Relationship Id="rId3" Type="http://schemas.openxmlformats.org/officeDocument/2006/relationships/image" Target="../media/image5.jpeg"/><Relationship Id="rId7" Type="http://schemas.openxmlformats.org/officeDocument/2006/relationships/hyperlink" Target="https://creativecommons.org/licenses/by-nc-sa/3.0/" TargetMode="External"/><Relationship Id="rId12" Type="http://schemas.openxmlformats.org/officeDocument/2006/relationships/image" Target="../media/image9.jpeg"/><Relationship Id="rId17" Type="http://schemas.openxmlformats.org/officeDocument/2006/relationships/hyperlink" Target="https://creativecommons.org/licenses/by-nc/3.0/" TargetMode="External"/><Relationship Id="rId2" Type="http://schemas.openxmlformats.org/officeDocument/2006/relationships/image" Target="../media/image4.jpeg"/><Relationship Id="rId16" Type="http://schemas.openxmlformats.org/officeDocument/2006/relationships/hyperlink" Target="http://www.pngall.com/snare-png" TargetMode="External"/><Relationship Id="rId20" Type="http://schemas.openxmlformats.org/officeDocument/2006/relationships/hyperlink" Target="https://creativecommons.org/licenses/by-sa/3.0/" TargetMode="External"/><Relationship Id="rId1" Type="http://schemas.openxmlformats.org/officeDocument/2006/relationships/slideLayout" Target="../slideLayouts/slideLayout2.xml"/><Relationship Id="rId6" Type="http://schemas.openxmlformats.org/officeDocument/2006/relationships/hyperlink" Target="http://stljazznotes.blogspot.com/2014/09/tribute-to-floyd-leflore-set-for-monday.html" TargetMode="External"/><Relationship Id="rId11" Type="http://schemas.openxmlformats.org/officeDocument/2006/relationships/hyperlink" Target="http://pngimg.com/download/33112" TargetMode="External"/><Relationship Id="rId5" Type="http://schemas.openxmlformats.org/officeDocument/2006/relationships/image" Target="../media/image6.jpeg"/><Relationship Id="rId15" Type="http://schemas.openxmlformats.org/officeDocument/2006/relationships/image" Target="../media/image10.png"/><Relationship Id="rId10" Type="http://schemas.openxmlformats.org/officeDocument/2006/relationships/image" Target="../media/image8.png"/><Relationship Id="rId19" Type="http://schemas.openxmlformats.org/officeDocument/2006/relationships/hyperlink" Target="https://en.wikipedia.org/wiki/Saxophone" TargetMode="External"/><Relationship Id="rId4" Type="http://schemas.openxmlformats.org/officeDocument/2006/relationships/hyperlink" Target="http://commons.wikimedia.org/wiki/File:BflatClarinet_wide.jpg" TargetMode="External"/><Relationship Id="rId9" Type="http://schemas.openxmlformats.org/officeDocument/2006/relationships/hyperlink" Target="http://music.stackexchange.com/questions/10370/difference-between-baritone-and-euphonium" TargetMode="External"/><Relationship Id="rId14" Type="http://schemas.openxmlformats.org/officeDocument/2006/relationships/hyperlink" Target="https://creativecommons.org/licenses/by/3.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commons.wikimedia.org/wiki/File:U.S._Marine_Corps_Col._Michael_J._Colburn,_front_center,_the_director_of_the_Marine_Band,_leads_a_rehearsal_for_the_presidential_inauguration_parade_at_the_John_Philip_Sousa_Band_Hall_in_Washington,_D.C_130117-M-YO938-699.jpg"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www.pngall.com/snare-png" TargetMode="External"/><Relationship Id="rId13" Type="http://schemas.openxmlformats.org/officeDocument/2006/relationships/image" Target="../media/image11.jpeg"/><Relationship Id="rId18" Type="http://schemas.openxmlformats.org/officeDocument/2006/relationships/hyperlink" Target="https://de.wikipedia.org/wiki/Datei:Bundy_bass_clarinet.png" TargetMode="External"/><Relationship Id="rId3" Type="http://schemas.openxmlformats.org/officeDocument/2006/relationships/image" Target="../media/image5.jpeg"/><Relationship Id="rId21" Type="http://schemas.openxmlformats.org/officeDocument/2006/relationships/hyperlink" Target="https://creativecommons.org/licenses/by-nc/3.0/" TargetMode="External"/><Relationship Id="rId7" Type="http://schemas.openxmlformats.org/officeDocument/2006/relationships/image" Target="../media/image10.png"/><Relationship Id="rId12" Type="http://schemas.openxmlformats.org/officeDocument/2006/relationships/hyperlink" Target="http://pngimg.com/download/33112" TargetMode="External"/><Relationship Id="rId17" Type="http://schemas.openxmlformats.org/officeDocument/2006/relationships/image" Target="../media/image15.png"/><Relationship Id="rId2" Type="http://schemas.openxmlformats.org/officeDocument/2006/relationships/image" Target="../media/image4.jpeg"/><Relationship Id="rId16" Type="http://schemas.openxmlformats.org/officeDocument/2006/relationships/hyperlink" Target="http://pngimg.com/download/14756" TargetMode="External"/><Relationship Id="rId20" Type="http://schemas.openxmlformats.org/officeDocument/2006/relationships/hyperlink" Target="http://www.pngall.com/brass-band-instrument-png" TargetMode="External"/><Relationship Id="rId1" Type="http://schemas.openxmlformats.org/officeDocument/2006/relationships/slideLayout" Target="../slideLayouts/slideLayout5.xml"/><Relationship Id="rId6" Type="http://schemas.openxmlformats.org/officeDocument/2006/relationships/hyperlink" Target="http://stljazznotes.blogspot.com/2014/09/tribute-to-floyd-leflore-set-for-monday.html" TargetMode="External"/><Relationship Id="rId11" Type="http://schemas.openxmlformats.org/officeDocument/2006/relationships/image" Target="../media/image8.png"/><Relationship Id="rId5" Type="http://schemas.openxmlformats.org/officeDocument/2006/relationships/image" Target="../media/image6.jpeg"/><Relationship Id="rId15" Type="http://schemas.openxmlformats.org/officeDocument/2006/relationships/image" Target="../media/image14.png"/><Relationship Id="rId10" Type="http://schemas.openxmlformats.org/officeDocument/2006/relationships/hyperlink" Target="https://www.flickr.com/photos/64884898@N04/5983732443" TargetMode="External"/><Relationship Id="rId19" Type="http://schemas.openxmlformats.org/officeDocument/2006/relationships/image" Target="../media/image16.png"/><Relationship Id="rId4" Type="http://schemas.openxmlformats.org/officeDocument/2006/relationships/hyperlink" Target="http://commons.wikimedia.org/wiki/File:BflatClarinet_wide.jpg" TargetMode="External"/><Relationship Id="rId9" Type="http://schemas.openxmlformats.org/officeDocument/2006/relationships/image" Target="../media/image9.jpeg"/><Relationship Id="rId14" Type="http://schemas.openxmlformats.org/officeDocument/2006/relationships/hyperlink" Target="https://en.wikipedia.org/wiki/Saxophon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File:Sideways_Arrow_Icon.png" TargetMode="External"/><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A1188B-F6D0-454F-8265-790DD27A8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axaphone">
            <a:extLst>
              <a:ext uri="{FF2B5EF4-FFF2-40B4-BE49-F238E27FC236}">
                <a16:creationId xmlns:a16="http://schemas.microsoft.com/office/drawing/2014/main" id="{8DBB843E-2DAC-409D-BE12-F975CA2E908E}"/>
              </a:ext>
            </a:extLst>
          </p:cNvPr>
          <p:cNvPicPr>
            <a:picLocks noChangeAspect="1"/>
          </p:cNvPicPr>
          <p:nvPr/>
        </p:nvPicPr>
        <p:blipFill rotWithShape="1">
          <a:blip r:embed="rId2"/>
          <a:srcRect t="14085" r="-2" b="1518"/>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E1508670-65E0-4939-8E5D-98D071CA1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7046">
            <a:off x="543795" y="3143470"/>
            <a:ext cx="5212440" cy="3679176"/>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01" h="725962">
                <a:moveTo>
                  <a:pt x="284667" y="725962"/>
                </a:moveTo>
                <a:cubicBezTo>
                  <a:pt x="313242" y="686910"/>
                  <a:pt x="340657" y="666797"/>
                  <a:pt x="430018" y="637285"/>
                </a:cubicBezTo>
                <a:cubicBezTo>
                  <a:pt x="519379" y="607773"/>
                  <a:pt x="700342" y="633664"/>
                  <a:pt x="820834" y="548891"/>
                </a:cubicBezTo>
                <a:cubicBezTo>
                  <a:pt x="941325" y="464119"/>
                  <a:pt x="978945" y="348264"/>
                  <a:pt x="954560" y="257809"/>
                </a:cubicBezTo>
                <a:cubicBezTo>
                  <a:pt x="930175" y="167354"/>
                  <a:pt x="880075" y="31018"/>
                  <a:pt x="674525" y="6158"/>
                </a:cubicBezTo>
                <a:cubicBezTo>
                  <a:pt x="468976" y="-18702"/>
                  <a:pt x="105460" y="25908"/>
                  <a:pt x="15300" y="247141"/>
                </a:cubicBezTo>
                <a:cubicBezTo>
                  <a:pt x="-20133" y="410209"/>
                  <a:pt x="-9465" y="576801"/>
                  <a:pt x="217325" y="651191"/>
                </a:cubicBezTo>
                <a:cubicBezTo>
                  <a:pt x="270475" y="669193"/>
                  <a:pt x="284667" y="725962"/>
                  <a:pt x="284667" y="725962"/>
                </a:cubicBezTo>
                <a:close/>
              </a:path>
            </a:pathLst>
          </a:custGeom>
          <a:solidFill>
            <a:schemeClr val="bg1"/>
          </a:solidFill>
          <a:ln w="190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A680864-F353-4128-88F8-98E04FD76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7046">
            <a:off x="514767" y="3191764"/>
            <a:ext cx="5212440" cy="3679176"/>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01" h="725962">
                <a:moveTo>
                  <a:pt x="284667" y="725962"/>
                </a:moveTo>
                <a:cubicBezTo>
                  <a:pt x="313242" y="686910"/>
                  <a:pt x="340657" y="666797"/>
                  <a:pt x="430018" y="637285"/>
                </a:cubicBezTo>
                <a:cubicBezTo>
                  <a:pt x="519379" y="607773"/>
                  <a:pt x="700342" y="633664"/>
                  <a:pt x="820834" y="548891"/>
                </a:cubicBezTo>
                <a:cubicBezTo>
                  <a:pt x="941325" y="464119"/>
                  <a:pt x="978945" y="348264"/>
                  <a:pt x="954560" y="257809"/>
                </a:cubicBezTo>
                <a:cubicBezTo>
                  <a:pt x="930175" y="167354"/>
                  <a:pt x="880075" y="31018"/>
                  <a:pt x="674525" y="6158"/>
                </a:cubicBezTo>
                <a:cubicBezTo>
                  <a:pt x="468976" y="-18702"/>
                  <a:pt x="105460" y="25908"/>
                  <a:pt x="15300" y="247141"/>
                </a:cubicBezTo>
                <a:cubicBezTo>
                  <a:pt x="-20133" y="410209"/>
                  <a:pt x="-9465" y="576801"/>
                  <a:pt x="217325" y="651191"/>
                </a:cubicBezTo>
                <a:cubicBezTo>
                  <a:pt x="270475" y="669193"/>
                  <a:pt x="284667" y="725962"/>
                  <a:pt x="284667" y="725962"/>
                </a:cubicBezTo>
                <a:close/>
              </a:path>
            </a:pathLst>
          </a:custGeom>
          <a:noFill/>
          <a:ln w="19050" cap="flat">
            <a:solidFill>
              <a:schemeClr val="tx1"/>
            </a:solidFill>
            <a:prstDash val="solid"/>
            <a:miter/>
          </a:ln>
        </p:spPr>
        <p:txBody>
          <a:bodyPr rtlCol="0" anchor="ctr"/>
          <a:lstStyle/>
          <a:p>
            <a:endParaRPr lang="en-US"/>
          </a:p>
        </p:txBody>
      </p:sp>
      <p:sp>
        <p:nvSpPr>
          <p:cNvPr id="2" name="Title 1"/>
          <p:cNvSpPr>
            <a:spLocks noGrp="1"/>
          </p:cNvSpPr>
          <p:nvPr>
            <p:ph type="ctrTitle"/>
          </p:nvPr>
        </p:nvSpPr>
        <p:spPr>
          <a:xfrm>
            <a:off x="858981" y="3823855"/>
            <a:ext cx="4477789" cy="1706880"/>
          </a:xfrm>
        </p:spPr>
        <p:txBody>
          <a:bodyPr anchor="b">
            <a:normAutofit/>
          </a:bodyPr>
          <a:lstStyle/>
          <a:p>
            <a:r>
              <a:rPr lang="en-US" sz="8000">
                <a:cs typeface="Calibri Light"/>
              </a:rPr>
              <a:t>Join Band!</a:t>
            </a:r>
            <a:endParaRPr lang="en-US" sz="8000"/>
          </a:p>
        </p:txBody>
      </p:sp>
      <p:sp>
        <p:nvSpPr>
          <p:cNvPr id="3" name="Subtitle 2"/>
          <p:cNvSpPr>
            <a:spLocks noGrp="1"/>
          </p:cNvSpPr>
          <p:nvPr>
            <p:ph type="subTitle" idx="1"/>
          </p:nvPr>
        </p:nvSpPr>
        <p:spPr>
          <a:xfrm>
            <a:off x="1079863" y="5530735"/>
            <a:ext cx="3758145" cy="609600"/>
          </a:xfrm>
        </p:spPr>
        <p:txBody>
          <a:bodyPr>
            <a:normAutofit/>
          </a:bodyPr>
          <a:lstStyle/>
          <a:p>
            <a:pPr algn="ctr"/>
            <a:r>
              <a:rPr lang="en-US"/>
              <a:t>With Mrs. Bell.</a:t>
            </a:r>
          </a:p>
        </p:txBody>
      </p:sp>
      <p:sp>
        <p:nvSpPr>
          <p:cNvPr id="5" name="TextBox 4">
            <a:extLst>
              <a:ext uri="{FF2B5EF4-FFF2-40B4-BE49-F238E27FC236}">
                <a16:creationId xmlns:a16="http://schemas.microsoft.com/office/drawing/2014/main" id="{135935F4-9822-4A9F-8F4C-A36F6E6E316C}"/>
              </a:ext>
            </a:extLst>
          </p:cNvPr>
          <p:cNvSpPr txBox="1"/>
          <p:nvPr/>
        </p:nvSpPr>
        <p:spPr>
          <a:xfrm>
            <a:off x="6848597" y="227254"/>
            <a:ext cx="387901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You will need the following Items:</a:t>
            </a:r>
          </a:p>
          <a:p>
            <a:endParaRPr lang="en-US" sz="3600" b="1"/>
          </a:p>
          <a:p>
            <a:endParaRPr lang="en-US" sz="3600" b="1"/>
          </a:p>
          <a:p>
            <a:pPr marL="571500" indent="-571500">
              <a:buFont typeface="Arial"/>
              <a:buChar char="•"/>
            </a:pPr>
            <a:endParaRPr lang="en-US" sz="3600" b="1"/>
          </a:p>
          <a:p>
            <a:endParaRPr lang="en-US" sz="3600" b="1"/>
          </a:p>
        </p:txBody>
      </p:sp>
      <p:sp>
        <p:nvSpPr>
          <p:cNvPr id="6" name="TextBox 5">
            <a:extLst>
              <a:ext uri="{FF2B5EF4-FFF2-40B4-BE49-F238E27FC236}">
                <a16:creationId xmlns:a16="http://schemas.microsoft.com/office/drawing/2014/main" id="{304C3A41-6537-4395-AC54-C886A03A2522}"/>
              </a:ext>
            </a:extLst>
          </p:cNvPr>
          <p:cNvSpPr txBox="1"/>
          <p:nvPr/>
        </p:nvSpPr>
        <p:spPr>
          <a:xfrm>
            <a:off x="7675638" y="950686"/>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 An instrument</a:t>
            </a:r>
          </a:p>
        </p:txBody>
      </p:sp>
      <p:sp>
        <p:nvSpPr>
          <p:cNvPr id="7" name="TextBox 6">
            <a:extLst>
              <a:ext uri="{FF2B5EF4-FFF2-40B4-BE49-F238E27FC236}">
                <a16:creationId xmlns:a16="http://schemas.microsoft.com/office/drawing/2014/main" id="{A2D6C873-22F3-4B97-8518-8D4D3B42F0B8}"/>
              </a:ext>
            </a:extLst>
          </p:cNvPr>
          <p:cNvSpPr txBox="1"/>
          <p:nvPr/>
        </p:nvSpPr>
        <p:spPr>
          <a:xfrm>
            <a:off x="5762324" y="1710417"/>
            <a:ext cx="62145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Supplies</a:t>
            </a:r>
            <a:r>
              <a:rPr lang="en-US" sz="4000" b="1">
                <a:ea typeface="+mn-lt"/>
                <a:cs typeface="+mn-lt"/>
              </a:rPr>
              <a:t> (depends on the instrument you choose)</a:t>
            </a:r>
            <a:endParaRPr lang="en-US" sz="4000"/>
          </a:p>
        </p:txBody>
      </p:sp>
      <p:sp>
        <p:nvSpPr>
          <p:cNvPr id="8" name="TextBox 7">
            <a:extLst>
              <a:ext uri="{FF2B5EF4-FFF2-40B4-BE49-F238E27FC236}">
                <a16:creationId xmlns:a16="http://schemas.microsoft.com/office/drawing/2014/main" id="{89F600B0-93AA-4F01-BB40-7BC4017A6AC3}"/>
              </a:ext>
            </a:extLst>
          </p:cNvPr>
          <p:cNvSpPr txBox="1"/>
          <p:nvPr/>
        </p:nvSpPr>
        <p:spPr>
          <a:xfrm>
            <a:off x="6231769" y="2421770"/>
            <a:ext cx="560977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A music book – </a:t>
            </a:r>
            <a:r>
              <a:rPr lang="en-US" sz="4000" b="1">
                <a:solidFill>
                  <a:srgbClr val="C00000"/>
                </a:solidFill>
              </a:rPr>
              <a:t>TRADITION OF EXCELLENCE</a:t>
            </a:r>
            <a:r>
              <a:rPr lang="en-US" sz="4000" b="1"/>
              <a:t> for </a:t>
            </a:r>
            <a:r>
              <a:rPr lang="en-US" sz="4000" b="1" u="sng"/>
              <a:t>your</a:t>
            </a:r>
            <a:r>
              <a:rPr lang="en-US" sz="4000" b="1"/>
              <a:t> instrument</a:t>
            </a:r>
          </a:p>
        </p:txBody>
      </p:sp>
      <p:pic>
        <p:nvPicPr>
          <p:cNvPr id="10" name="Picture 11" descr="A picture containing text, brass, music, sax&#10;&#10;Description automatically generated">
            <a:extLst>
              <a:ext uri="{FF2B5EF4-FFF2-40B4-BE49-F238E27FC236}">
                <a16:creationId xmlns:a16="http://schemas.microsoft.com/office/drawing/2014/main" id="{89EC1F10-9402-4E3C-B443-3E176256697D}"/>
              </a:ext>
            </a:extLst>
          </p:cNvPr>
          <p:cNvPicPr>
            <a:picLocks noChangeAspect="1"/>
          </p:cNvPicPr>
          <p:nvPr/>
        </p:nvPicPr>
        <p:blipFill>
          <a:blip r:embed="rId3"/>
          <a:stretch>
            <a:fillRect/>
          </a:stretch>
        </p:blipFill>
        <p:spPr>
          <a:xfrm>
            <a:off x="9332837" y="3085798"/>
            <a:ext cx="1339850" cy="1823358"/>
          </a:xfrm>
          <a:prstGeom prst="rect">
            <a:avLst/>
          </a:prstGeom>
        </p:spPr>
      </p:pic>
      <p:sp>
        <p:nvSpPr>
          <p:cNvPr id="12" name="TextBox 11">
            <a:extLst>
              <a:ext uri="{FF2B5EF4-FFF2-40B4-BE49-F238E27FC236}">
                <a16:creationId xmlns:a16="http://schemas.microsoft.com/office/drawing/2014/main" id="{D4BB7418-D905-4FDA-92BB-33928BD704D9}"/>
              </a:ext>
            </a:extLst>
          </p:cNvPr>
          <p:cNvSpPr txBox="1"/>
          <p:nvPr/>
        </p:nvSpPr>
        <p:spPr>
          <a:xfrm>
            <a:off x="6507692" y="4088643"/>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One inch binder and pencil</a:t>
            </a:r>
          </a:p>
        </p:txBody>
      </p:sp>
      <p:pic>
        <p:nvPicPr>
          <p:cNvPr id="17" name="Picture 17" descr="Shape, rectangle&#10;&#10;Description automatically generated">
            <a:extLst>
              <a:ext uri="{FF2B5EF4-FFF2-40B4-BE49-F238E27FC236}">
                <a16:creationId xmlns:a16="http://schemas.microsoft.com/office/drawing/2014/main" id="{DC19954F-A444-4FA5-B66B-2176DFE00EE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675638" y="4750497"/>
            <a:ext cx="638629" cy="622717"/>
          </a:xfrm>
          <a:prstGeom prst="rect">
            <a:avLst/>
          </a:prstGeom>
        </p:spPr>
      </p:pic>
      <p:sp>
        <p:nvSpPr>
          <p:cNvPr id="20" name="TextBox 19">
            <a:extLst>
              <a:ext uri="{FF2B5EF4-FFF2-40B4-BE49-F238E27FC236}">
                <a16:creationId xmlns:a16="http://schemas.microsoft.com/office/drawing/2014/main" id="{9EBFF2DD-7D2D-4235-8D4C-65B9E32EB696}"/>
              </a:ext>
            </a:extLst>
          </p:cNvPr>
          <p:cNvSpPr txBox="1"/>
          <p:nvPr/>
        </p:nvSpPr>
        <p:spPr>
          <a:xfrm>
            <a:off x="5767614" y="5646663"/>
            <a:ext cx="533158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highlight>
                  <a:srgbClr val="FFFF00"/>
                </a:highlight>
              </a:rPr>
              <a:t>Turn in a BAND REGISTRATION </a:t>
            </a:r>
            <a:r>
              <a:rPr lang="en-US" sz="4000" b="1"/>
              <a:t>  to your</a:t>
            </a:r>
            <a:r>
              <a:rPr lang="en-US" sz="4000"/>
              <a:t> </a:t>
            </a:r>
            <a:r>
              <a:rPr lang="en-US" sz="4000" b="1"/>
              <a:t>classroom teacher or the office</a:t>
            </a:r>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12"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11337-D69F-45D1-87F5-42EE3B445BC9}"/>
              </a:ext>
            </a:extLst>
          </p:cNvPr>
          <p:cNvSpPr>
            <a:spLocks noGrp="1"/>
          </p:cNvSpPr>
          <p:nvPr>
            <p:ph type="title"/>
          </p:nvPr>
        </p:nvSpPr>
        <p:spPr/>
        <p:txBody>
          <a:bodyPr/>
          <a:lstStyle/>
          <a:p>
            <a:r>
              <a:rPr lang="en-US"/>
              <a:t>Commit to Learning AN INSTRUMENT</a:t>
            </a:r>
          </a:p>
        </p:txBody>
      </p:sp>
      <p:sp>
        <p:nvSpPr>
          <p:cNvPr id="3" name="Content Placeholder 2">
            <a:extLst>
              <a:ext uri="{FF2B5EF4-FFF2-40B4-BE49-F238E27FC236}">
                <a16:creationId xmlns:a16="http://schemas.microsoft.com/office/drawing/2014/main" id="{67498912-BD30-4BE0-8F06-3D07395475EB}"/>
              </a:ext>
            </a:extLst>
          </p:cNvPr>
          <p:cNvSpPr>
            <a:spLocks noGrp="1"/>
          </p:cNvSpPr>
          <p:nvPr>
            <p:ph idx="1"/>
          </p:nvPr>
        </p:nvSpPr>
        <p:spPr/>
        <p:txBody>
          <a:bodyPr vert="horz" lIns="91440" tIns="45720" rIns="91440" bIns="45720" rtlCol="0" anchor="t">
            <a:normAutofit/>
          </a:bodyPr>
          <a:lstStyle/>
          <a:p>
            <a:r>
              <a:rPr lang="en-US"/>
              <a:t>Choose your instruments</a:t>
            </a:r>
          </a:p>
          <a:p>
            <a:r>
              <a:rPr lang="en-US"/>
              <a:t>Check with parents to see about using a family instrument, renting or purchasing an instrument.</a:t>
            </a:r>
          </a:p>
          <a:p>
            <a:r>
              <a:rPr lang="en-US"/>
              <a:t>A few instruments are available on loan from the district for students who qualify. </a:t>
            </a:r>
          </a:p>
          <a:p>
            <a:endParaRPr lang="en-US"/>
          </a:p>
        </p:txBody>
      </p:sp>
      <p:pic>
        <p:nvPicPr>
          <p:cNvPr id="4" name="Picture 4" descr="Free photo: Flute, Music, Instrument, Played - Free Image on Pixabay - 893911">
            <a:extLst>
              <a:ext uri="{FF2B5EF4-FFF2-40B4-BE49-F238E27FC236}">
                <a16:creationId xmlns:a16="http://schemas.microsoft.com/office/drawing/2014/main" id="{61E26155-4860-40E4-B95C-365B9AD59E71}"/>
              </a:ext>
            </a:extLst>
          </p:cNvPr>
          <p:cNvPicPr>
            <a:picLocks noChangeAspect="1"/>
          </p:cNvPicPr>
          <p:nvPr/>
        </p:nvPicPr>
        <p:blipFill>
          <a:blip r:embed="rId2"/>
          <a:stretch>
            <a:fillRect/>
          </a:stretch>
        </p:blipFill>
        <p:spPr>
          <a:xfrm>
            <a:off x="1288211" y="3982593"/>
            <a:ext cx="2743199" cy="934402"/>
          </a:xfrm>
          <a:prstGeom prst="rect">
            <a:avLst/>
          </a:prstGeom>
        </p:spPr>
      </p:pic>
      <p:pic>
        <p:nvPicPr>
          <p:cNvPr id="5" name="Picture 5" descr="A picture containing music&#10;&#10;Description automatically generated">
            <a:extLst>
              <a:ext uri="{FF2B5EF4-FFF2-40B4-BE49-F238E27FC236}">
                <a16:creationId xmlns:a16="http://schemas.microsoft.com/office/drawing/2014/main" id="{441F3E5F-A750-4F35-8D43-FF073F77691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48023" y="4040067"/>
            <a:ext cx="1708028" cy="2099036"/>
          </a:xfrm>
          <a:prstGeom prst="rect">
            <a:avLst/>
          </a:prstGeom>
        </p:spPr>
      </p:pic>
      <p:pic>
        <p:nvPicPr>
          <p:cNvPr id="8" name="Picture 8" descr="A picture containing music, brass&#10;&#10;Description automatically generated">
            <a:extLst>
              <a:ext uri="{FF2B5EF4-FFF2-40B4-BE49-F238E27FC236}">
                <a16:creationId xmlns:a16="http://schemas.microsoft.com/office/drawing/2014/main" id="{13476CE5-9800-4D2E-90B7-F8A47D07866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834552" y="4854013"/>
            <a:ext cx="2340633" cy="1247518"/>
          </a:xfrm>
          <a:prstGeom prst="rect">
            <a:avLst/>
          </a:prstGeom>
        </p:spPr>
      </p:pic>
      <p:sp>
        <p:nvSpPr>
          <p:cNvPr id="9" name="TextBox 8">
            <a:extLst>
              <a:ext uri="{FF2B5EF4-FFF2-40B4-BE49-F238E27FC236}">
                <a16:creationId xmlns:a16="http://schemas.microsoft.com/office/drawing/2014/main" id="{1A0F156E-B58D-4633-879A-39C83D84701C}"/>
              </a:ext>
            </a:extLst>
          </p:cNvPr>
          <p:cNvSpPr txBox="1"/>
          <p:nvPr/>
        </p:nvSpPr>
        <p:spPr>
          <a:xfrm flipV="1">
            <a:off x="5026324" y="6217519"/>
            <a:ext cx="212786" cy="85065"/>
          </a:xfrm>
          <a:prstGeom prst="rect">
            <a:avLst/>
          </a:prstGeom>
        </p:spPr>
        <p:txBody>
          <a:bodyPr lIns="91440" tIns="45720" rIns="91440" bIns="45720" anchor="t">
            <a:normAutofit fontScale="25000" lnSpcReduction="20000"/>
          </a:bodyPr>
          <a:lstStyle/>
          <a:p>
            <a:r>
              <a:rPr lang="en-US">
                <a:hlinkClick r:id="rId6"/>
              </a:rPr>
              <a:t>This Photo</a:t>
            </a:r>
            <a:r>
              <a:rPr lang="en-US"/>
              <a:t> by Unknown author is licensed </a:t>
            </a:r>
            <a:r>
              <a:rPr lang="en-US" err="1"/>
              <a:t>unr</a:t>
            </a:r>
            <a:r>
              <a:rPr lang="en-US"/>
              <a:t> </a:t>
            </a:r>
            <a:r>
              <a:rPr lang="en-US">
                <a:hlinkClick r:id="rId7"/>
              </a:rPr>
              <a:t>CC -SA-NC</a:t>
            </a:r>
            <a:r>
              <a:rPr lang="en-US"/>
              <a:t>.</a:t>
            </a:r>
          </a:p>
        </p:txBody>
      </p:sp>
      <p:pic>
        <p:nvPicPr>
          <p:cNvPr id="11" name="Picture 11" descr="A picture containing brass, music&#10;&#10;Description automatically generated">
            <a:extLst>
              <a:ext uri="{FF2B5EF4-FFF2-40B4-BE49-F238E27FC236}">
                <a16:creationId xmlns:a16="http://schemas.microsoft.com/office/drawing/2014/main" id="{B4DFFBAE-506C-4B7C-A1A5-9AED3EC0998D}"/>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149321" y="3988279"/>
            <a:ext cx="1703358" cy="2317631"/>
          </a:xfrm>
          <a:prstGeom prst="rect">
            <a:avLst/>
          </a:prstGeom>
        </p:spPr>
      </p:pic>
      <p:pic>
        <p:nvPicPr>
          <p:cNvPr id="14" name="Picture 14" descr="A picture containing brass&#10;&#10;Description automatically generated">
            <a:extLst>
              <a:ext uri="{FF2B5EF4-FFF2-40B4-BE49-F238E27FC236}">
                <a16:creationId xmlns:a16="http://schemas.microsoft.com/office/drawing/2014/main" id="{EDFF7262-3870-40D7-8C3F-2CD67AF69899}"/>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5083834" y="4595660"/>
            <a:ext cx="2225615" cy="1347283"/>
          </a:xfrm>
          <a:prstGeom prst="rect">
            <a:avLst/>
          </a:prstGeom>
        </p:spPr>
      </p:pic>
      <p:pic>
        <p:nvPicPr>
          <p:cNvPr id="17" name="Picture 17">
            <a:extLst>
              <a:ext uri="{FF2B5EF4-FFF2-40B4-BE49-F238E27FC236}">
                <a16:creationId xmlns:a16="http://schemas.microsoft.com/office/drawing/2014/main" id="{3899AA4D-DC28-465A-9771-877EE9077C53}"/>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9167002" y="4269870"/>
            <a:ext cx="2024332" cy="1538786"/>
          </a:xfrm>
          <a:prstGeom prst="rect">
            <a:avLst/>
          </a:prstGeom>
        </p:spPr>
      </p:pic>
      <p:sp>
        <p:nvSpPr>
          <p:cNvPr id="18" name="TextBox 17">
            <a:extLst>
              <a:ext uri="{FF2B5EF4-FFF2-40B4-BE49-F238E27FC236}">
                <a16:creationId xmlns:a16="http://schemas.microsoft.com/office/drawing/2014/main" id="{F9EB90BE-383B-4FBC-9DDE-B3D227273160}"/>
              </a:ext>
            </a:extLst>
          </p:cNvPr>
          <p:cNvSpPr txBox="1"/>
          <p:nvPr/>
        </p:nvSpPr>
        <p:spPr>
          <a:xfrm>
            <a:off x="9756475" y="6039209"/>
            <a:ext cx="2743200" cy="317500"/>
          </a:xfrm>
          <a:prstGeom prst="rect">
            <a:avLst/>
          </a:prstGeom>
        </p:spPr>
        <p:txBody>
          <a:bodyPr>
            <a:normAutofit fontScale="85000" lnSpcReduction="10000"/>
          </a:bodyPr>
          <a:lstStyle/>
          <a:p>
            <a:r>
              <a:rPr lang="en-US">
                <a:hlinkClick r:id="rId13"/>
              </a:rPr>
              <a:t>This Photo</a:t>
            </a:r>
            <a:r>
              <a:rPr lang="en-US"/>
              <a:t> by Unknown author is licensed under </a:t>
            </a:r>
            <a:r>
              <a:rPr lang="en-US">
                <a:hlinkClick r:id="rId14"/>
              </a:rPr>
              <a:t>CC BY</a:t>
            </a:r>
            <a:r>
              <a:rPr lang="en-US"/>
              <a:t>.</a:t>
            </a:r>
          </a:p>
        </p:txBody>
      </p:sp>
      <p:pic>
        <p:nvPicPr>
          <p:cNvPr id="20" name="Picture 20" descr="A picture containing music, drum&#10;&#10;Description automatically generated">
            <a:extLst>
              <a:ext uri="{FF2B5EF4-FFF2-40B4-BE49-F238E27FC236}">
                <a16:creationId xmlns:a16="http://schemas.microsoft.com/office/drawing/2014/main" id="{A8E0DFFB-5AE4-46A1-8FBE-A925E9FD63D0}"/>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10000890" y="3548178"/>
            <a:ext cx="1621766" cy="1156248"/>
          </a:xfrm>
          <a:prstGeom prst="rect">
            <a:avLst/>
          </a:prstGeom>
        </p:spPr>
      </p:pic>
      <p:sp>
        <p:nvSpPr>
          <p:cNvPr id="21" name="TextBox 20">
            <a:extLst>
              <a:ext uri="{FF2B5EF4-FFF2-40B4-BE49-F238E27FC236}">
                <a16:creationId xmlns:a16="http://schemas.microsoft.com/office/drawing/2014/main" id="{A866EA31-A419-4F0A-AE9A-6F184B497987}"/>
              </a:ext>
            </a:extLst>
          </p:cNvPr>
          <p:cNvSpPr txBox="1"/>
          <p:nvPr/>
        </p:nvSpPr>
        <p:spPr>
          <a:xfrm>
            <a:off x="10000890" y="4890968"/>
            <a:ext cx="1621767" cy="130595"/>
          </a:xfrm>
          <a:prstGeom prst="rect">
            <a:avLst/>
          </a:prstGeom>
        </p:spPr>
        <p:txBody>
          <a:bodyPr>
            <a:normAutofit fontScale="25000" lnSpcReduction="20000"/>
          </a:bodyPr>
          <a:lstStyle/>
          <a:p>
            <a:r>
              <a:rPr lang="en-US">
                <a:hlinkClick r:id="rId16"/>
              </a:rPr>
              <a:t>This Photo</a:t>
            </a:r>
            <a:r>
              <a:rPr lang="en-US"/>
              <a:t> by Unknown author is licensed under </a:t>
            </a:r>
            <a:r>
              <a:rPr lang="en-US">
                <a:hlinkClick r:id="rId17"/>
              </a:rPr>
              <a:t>CC BY-NC</a:t>
            </a:r>
            <a:r>
              <a:rPr lang="en-US"/>
              <a:t>.</a:t>
            </a:r>
          </a:p>
        </p:txBody>
      </p:sp>
      <p:pic>
        <p:nvPicPr>
          <p:cNvPr id="6" name="Picture 6" descr="A picture containing music, sax&#10;&#10;Description automatically generated">
            <a:extLst>
              <a:ext uri="{FF2B5EF4-FFF2-40B4-BE49-F238E27FC236}">
                <a16:creationId xmlns:a16="http://schemas.microsoft.com/office/drawing/2014/main" id="{3A451F68-EF92-49B8-8401-6F1CD9D4619A}"/>
              </a:ext>
            </a:extLst>
          </p:cNvPr>
          <p:cNvPicPr>
            <a:picLocks noChangeAspect="1"/>
          </p:cNvPicPr>
          <p:nvPr/>
        </p:nvPicPr>
        <p:blipFill>
          <a:blip r:embed="rId18">
            <a:extLst>
              <a:ext uri="{837473B0-CC2E-450A-ABE3-18F120FF3D39}">
                <a1611:picAttrSrcUrl xmlns:a1611="http://schemas.microsoft.com/office/drawing/2016/11/main" r:id="rId19"/>
              </a:ext>
            </a:extLst>
          </a:blip>
          <a:stretch>
            <a:fillRect/>
          </a:stretch>
        </p:blipFill>
        <p:spPr>
          <a:xfrm>
            <a:off x="1024917" y="4290204"/>
            <a:ext cx="840015" cy="1929440"/>
          </a:xfrm>
          <a:prstGeom prst="rect">
            <a:avLst/>
          </a:prstGeom>
        </p:spPr>
      </p:pic>
      <p:sp>
        <p:nvSpPr>
          <p:cNvPr id="7" name="TextBox 6">
            <a:extLst>
              <a:ext uri="{FF2B5EF4-FFF2-40B4-BE49-F238E27FC236}">
                <a16:creationId xmlns:a16="http://schemas.microsoft.com/office/drawing/2014/main" id="{BE656647-2FC3-41F5-803D-961E7362D349}"/>
              </a:ext>
            </a:extLst>
          </p:cNvPr>
          <p:cNvSpPr txBox="1"/>
          <p:nvPr/>
        </p:nvSpPr>
        <p:spPr>
          <a:xfrm>
            <a:off x="1024866" y="6392173"/>
            <a:ext cx="840117" cy="144972"/>
          </a:xfrm>
          <a:prstGeom prst="rect">
            <a:avLst/>
          </a:prstGeom>
        </p:spPr>
        <p:txBody>
          <a:bodyPr>
            <a:normAutofit fontScale="25000" lnSpcReduction="20000"/>
          </a:bodyPr>
          <a:lstStyle/>
          <a:p>
            <a:r>
              <a:rPr lang="en-US">
                <a:hlinkClick r:id="rId19"/>
              </a:rPr>
              <a:t>This Photo</a:t>
            </a:r>
            <a:r>
              <a:rPr lang="en-US"/>
              <a:t> by Unknown author is licensed under </a:t>
            </a:r>
            <a:r>
              <a:rPr lang="en-US">
                <a:hlinkClick r:id="rId20"/>
              </a:rPr>
              <a:t>CC BY-SA</a:t>
            </a:r>
            <a:r>
              <a:rPr lang="en-US"/>
              <a:t>.</a:t>
            </a:r>
          </a:p>
        </p:txBody>
      </p:sp>
    </p:spTree>
    <p:extLst>
      <p:ext uri="{BB962C8B-B14F-4D97-AF65-F5344CB8AC3E}">
        <p14:creationId xmlns:p14="http://schemas.microsoft.com/office/powerpoint/2010/main" val="4094885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51E0511-ECC8-4FD3-A8C8-31C8C3B93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person&#10;&#10;Description automatically generated">
            <a:extLst>
              <a:ext uri="{FF2B5EF4-FFF2-40B4-BE49-F238E27FC236}">
                <a16:creationId xmlns:a16="http://schemas.microsoft.com/office/drawing/2014/main" id="{4C2FC47C-9E8B-47D9-B068-ABC907861F1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13793"/>
          <a:stretch/>
        </p:blipFill>
        <p:spPr>
          <a:xfrm>
            <a:off x="20" y="10"/>
            <a:ext cx="12191981" cy="6857990"/>
          </a:xfrm>
          <a:prstGeom prst="rect">
            <a:avLst/>
          </a:prstGeom>
        </p:spPr>
      </p:pic>
      <p:sp>
        <p:nvSpPr>
          <p:cNvPr id="25" name="Freeform: Shape 24">
            <a:extLst>
              <a:ext uri="{FF2B5EF4-FFF2-40B4-BE49-F238E27FC236}">
                <a16:creationId xmlns:a16="http://schemas.microsoft.com/office/drawing/2014/main" id="{C382F5A8-0801-441E-9C73-D7444DC4D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7046">
            <a:off x="468265" y="1205576"/>
            <a:ext cx="6977187" cy="557092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01" h="725962">
                <a:moveTo>
                  <a:pt x="284667" y="725962"/>
                </a:moveTo>
                <a:cubicBezTo>
                  <a:pt x="313242" y="686910"/>
                  <a:pt x="340657" y="666797"/>
                  <a:pt x="430018" y="637285"/>
                </a:cubicBezTo>
                <a:cubicBezTo>
                  <a:pt x="519379" y="607773"/>
                  <a:pt x="700342" y="633664"/>
                  <a:pt x="820834" y="548891"/>
                </a:cubicBezTo>
                <a:cubicBezTo>
                  <a:pt x="941325" y="464119"/>
                  <a:pt x="978945" y="348264"/>
                  <a:pt x="954560" y="257809"/>
                </a:cubicBezTo>
                <a:cubicBezTo>
                  <a:pt x="930175" y="167354"/>
                  <a:pt x="880075" y="31018"/>
                  <a:pt x="674525" y="6158"/>
                </a:cubicBezTo>
                <a:cubicBezTo>
                  <a:pt x="468976" y="-18702"/>
                  <a:pt x="105460" y="25908"/>
                  <a:pt x="15300" y="247141"/>
                </a:cubicBezTo>
                <a:cubicBezTo>
                  <a:pt x="-20133" y="410209"/>
                  <a:pt x="-9465" y="576801"/>
                  <a:pt x="217325" y="651191"/>
                </a:cubicBezTo>
                <a:cubicBezTo>
                  <a:pt x="270475" y="669193"/>
                  <a:pt x="284667" y="725962"/>
                  <a:pt x="284667" y="725962"/>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15A3A03-9B04-4910-80E1-2D8251D565CE}"/>
              </a:ext>
            </a:extLst>
          </p:cNvPr>
          <p:cNvSpPr>
            <a:spLocks noGrp="1"/>
          </p:cNvSpPr>
          <p:nvPr>
            <p:ph type="title"/>
          </p:nvPr>
        </p:nvSpPr>
        <p:spPr>
          <a:xfrm>
            <a:off x="1157037" y="1205804"/>
            <a:ext cx="5685906" cy="1174563"/>
          </a:xfrm>
        </p:spPr>
        <p:txBody>
          <a:bodyPr anchor="b">
            <a:normAutofit/>
          </a:bodyPr>
          <a:lstStyle/>
          <a:p>
            <a:pPr algn="ctr"/>
            <a:r>
              <a:rPr lang="en-US"/>
              <a:t>Attend All Rehearsals</a:t>
            </a:r>
          </a:p>
        </p:txBody>
      </p:sp>
      <p:sp>
        <p:nvSpPr>
          <p:cNvPr id="3" name="Content Placeholder 2">
            <a:extLst>
              <a:ext uri="{FF2B5EF4-FFF2-40B4-BE49-F238E27FC236}">
                <a16:creationId xmlns:a16="http://schemas.microsoft.com/office/drawing/2014/main" id="{5832F58D-53BD-4E06-B516-FC67BD1D6C2D}"/>
              </a:ext>
            </a:extLst>
          </p:cNvPr>
          <p:cNvSpPr>
            <a:spLocks noGrp="1"/>
          </p:cNvSpPr>
          <p:nvPr>
            <p:ph idx="1"/>
          </p:nvPr>
        </p:nvSpPr>
        <p:spPr>
          <a:xfrm>
            <a:off x="1000340" y="2318269"/>
            <a:ext cx="5745205" cy="3041453"/>
          </a:xfrm>
        </p:spPr>
        <p:txBody>
          <a:bodyPr vert="horz" lIns="91440" tIns="45720" rIns="91440" bIns="45720" rtlCol="0" anchor="t">
            <a:normAutofit fontScale="85000" lnSpcReduction="20000"/>
          </a:bodyPr>
          <a:lstStyle/>
          <a:p>
            <a:pPr algn="ctr"/>
            <a:r>
              <a:rPr lang="en-US" sz="3000"/>
              <a:t>We will be working in small groups.</a:t>
            </a:r>
          </a:p>
          <a:p>
            <a:pPr algn="ctr"/>
            <a:r>
              <a:rPr lang="en-US" sz="3000"/>
              <a:t>Woodwinds-clarinets/saxes/flutes</a:t>
            </a:r>
          </a:p>
          <a:p>
            <a:pPr algn="ctr"/>
            <a:r>
              <a:rPr lang="en-US" sz="3000"/>
              <a:t>Brass-trumpets/trombones/baritones</a:t>
            </a:r>
          </a:p>
          <a:p>
            <a:pPr algn="ctr"/>
            <a:r>
              <a:rPr lang="en-US" sz="3000"/>
              <a:t>Percussion (Bells and drums)</a:t>
            </a:r>
          </a:p>
          <a:p>
            <a:pPr algn="ctr"/>
            <a:r>
              <a:rPr lang="en-US" sz="3000"/>
              <a:t>You are responsible for making up any work you miss in class when you are in band rehearsal.</a:t>
            </a:r>
            <a:endParaRPr lang="en-US"/>
          </a:p>
          <a:p>
            <a:pPr algn="ctr"/>
            <a:r>
              <a:rPr lang="en-US" sz="3000"/>
              <a:t>Come with all of your supplies ready to learn and have fun!</a:t>
            </a:r>
          </a:p>
          <a:p>
            <a:pPr algn="ctr"/>
            <a:endParaRPr lang="en-US" sz="3000"/>
          </a:p>
        </p:txBody>
      </p:sp>
      <p:sp>
        <p:nvSpPr>
          <p:cNvPr id="27" name="Freeform: Shape 26">
            <a:extLst>
              <a:ext uri="{FF2B5EF4-FFF2-40B4-BE49-F238E27FC236}">
                <a16:creationId xmlns:a16="http://schemas.microsoft.com/office/drawing/2014/main" id="{56B90F41-10EE-4D43-BBF2-CAC75FDE5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7046">
            <a:off x="415877" y="1248442"/>
            <a:ext cx="6977187" cy="557092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01" h="725962">
                <a:moveTo>
                  <a:pt x="284667" y="725962"/>
                </a:moveTo>
                <a:cubicBezTo>
                  <a:pt x="313242" y="686910"/>
                  <a:pt x="340657" y="666797"/>
                  <a:pt x="430018" y="637285"/>
                </a:cubicBezTo>
                <a:cubicBezTo>
                  <a:pt x="519379" y="607773"/>
                  <a:pt x="700342" y="633664"/>
                  <a:pt x="820834" y="548891"/>
                </a:cubicBezTo>
                <a:cubicBezTo>
                  <a:pt x="941325" y="464119"/>
                  <a:pt x="978945" y="348264"/>
                  <a:pt x="954560" y="257809"/>
                </a:cubicBezTo>
                <a:cubicBezTo>
                  <a:pt x="930175" y="167354"/>
                  <a:pt x="880075" y="31018"/>
                  <a:pt x="674525" y="6158"/>
                </a:cubicBezTo>
                <a:cubicBezTo>
                  <a:pt x="468976" y="-18702"/>
                  <a:pt x="105460" y="25908"/>
                  <a:pt x="15300" y="247141"/>
                </a:cubicBezTo>
                <a:cubicBezTo>
                  <a:pt x="-20133" y="410209"/>
                  <a:pt x="-9465" y="576801"/>
                  <a:pt x="217325" y="651191"/>
                </a:cubicBezTo>
                <a:cubicBezTo>
                  <a:pt x="270475" y="669193"/>
                  <a:pt x="284667" y="725962"/>
                  <a:pt x="284667" y="725962"/>
                </a:cubicBezTo>
                <a:close/>
              </a:path>
            </a:pathLst>
          </a:custGeom>
          <a:noFill/>
          <a:ln w="19050" cap="flat">
            <a:solidFill>
              <a:schemeClr val="tx1"/>
            </a:solidFill>
            <a:prstDash val="solid"/>
            <a:miter/>
          </a:ln>
        </p:spPr>
        <p:txBody>
          <a:bodyPr rtlCol="0" anchor="ctr"/>
          <a:lstStyle/>
          <a:p>
            <a:endParaRPr lang="en-US"/>
          </a:p>
        </p:txBody>
      </p:sp>
      <p:sp>
        <p:nvSpPr>
          <p:cNvPr id="5" name="TextBox 4">
            <a:extLst>
              <a:ext uri="{FF2B5EF4-FFF2-40B4-BE49-F238E27FC236}">
                <a16:creationId xmlns:a16="http://schemas.microsoft.com/office/drawing/2014/main" id="{141A9BED-C52C-44AD-980D-11B76E9D2371}"/>
              </a:ext>
            </a:extLst>
          </p:cNvPr>
          <p:cNvSpPr txBox="1"/>
          <p:nvPr/>
        </p:nvSpPr>
        <p:spPr>
          <a:xfrm>
            <a:off x="10779435" y="6657945"/>
            <a:ext cx="141256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9926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7B74E81-276A-4BF8-9D74-BF6C44B2E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alogue wall clock">
            <a:extLst>
              <a:ext uri="{FF2B5EF4-FFF2-40B4-BE49-F238E27FC236}">
                <a16:creationId xmlns:a16="http://schemas.microsoft.com/office/drawing/2014/main" id="{7C831C86-17D5-4F4D-B3A3-8506EF90FAF6}"/>
              </a:ext>
            </a:extLst>
          </p:cNvPr>
          <p:cNvPicPr>
            <a:picLocks noChangeAspect="1"/>
          </p:cNvPicPr>
          <p:nvPr/>
        </p:nvPicPr>
        <p:blipFill rotWithShape="1">
          <a:blip r:embed="rId2"/>
          <a:srcRect t="3575" b="11839"/>
          <a:stretch/>
        </p:blipFill>
        <p:spPr>
          <a:xfrm>
            <a:off x="20" y="10"/>
            <a:ext cx="12191981" cy="6857990"/>
          </a:xfrm>
          <a:prstGeom prst="rect">
            <a:avLst/>
          </a:prstGeom>
        </p:spPr>
      </p:pic>
      <p:sp>
        <p:nvSpPr>
          <p:cNvPr id="24" name="Freeform: Shape 23">
            <a:extLst>
              <a:ext uri="{FF2B5EF4-FFF2-40B4-BE49-F238E27FC236}">
                <a16:creationId xmlns:a16="http://schemas.microsoft.com/office/drawing/2014/main" id="{19C537B0-73BE-41E7-8BD7-CC603DD2B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1470" y="1689814"/>
            <a:ext cx="6140530" cy="4647338"/>
          </a:xfrm>
          <a:custGeom>
            <a:avLst/>
            <a:gdLst>
              <a:gd name="connsiteX0" fmla="*/ 3354001 w 6140530"/>
              <a:gd name="connsiteY0" fmla="*/ 1219 h 4626714"/>
              <a:gd name="connsiteX1" fmla="*/ 4854691 w 6140530"/>
              <a:gd name="connsiteY1" fmla="*/ 125683 h 4626714"/>
              <a:gd name="connsiteX2" fmla="*/ 6093602 w 6140530"/>
              <a:gd name="connsiteY2" fmla="*/ 1013600 h 4626714"/>
              <a:gd name="connsiteX3" fmla="*/ 6140530 w 6140530"/>
              <a:gd name="connsiteY3" fmla="*/ 1110875 h 4626714"/>
              <a:gd name="connsiteX4" fmla="*/ 6140530 w 6140530"/>
              <a:gd name="connsiteY4" fmla="*/ 3914197 h 4626714"/>
              <a:gd name="connsiteX5" fmla="*/ 6123285 w 6140530"/>
              <a:gd name="connsiteY5" fmla="*/ 3940855 h 4626714"/>
              <a:gd name="connsiteX6" fmla="*/ 6022119 w 6140530"/>
              <a:gd name="connsiteY6" fmla="*/ 4052713 h 4626714"/>
              <a:gd name="connsiteX7" fmla="*/ 2791676 w 6140530"/>
              <a:gd name="connsiteY7" fmla="*/ 4623624 h 4626714"/>
              <a:gd name="connsiteX8" fmla="*/ 0 w 6140530"/>
              <a:gd name="connsiteY8" fmla="*/ 4180103 h 4626714"/>
              <a:gd name="connsiteX9" fmla="*/ 486444 w 6140530"/>
              <a:gd name="connsiteY9" fmla="*/ 3598665 h 4626714"/>
              <a:gd name="connsiteX10" fmla="*/ 701119 w 6140530"/>
              <a:gd name="connsiteY10" fmla="*/ 1679227 h 4626714"/>
              <a:gd name="connsiteX11" fmla="*/ 3354001 w 6140530"/>
              <a:gd name="connsiteY11" fmla="*/ 1219 h 4626714"/>
              <a:gd name="connsiteX0" fmla="*/ 3354001 w 6140530"/>
              <a:gd name="connsiteY0" fmla="*/ 1219 h 4647338"/>
              <a:gd name="connsiteX1" fmla="*/ 4854691 w 6140530"/>
              <a:gd name="connsiteY1" fmla="*/ 125683 h 4647338"/>
              <a:gd name="connsiteX2" fmla="*/ 6093602 w 6140530"/>
              <a:gd name="connsiteY2" fmla="*/ 1013600 h 4647338"/>
              <a:gd name="connsiteX3" fmla="*/ 6140530 w 6140530"/>
              <a:gd name="connsiteY3" fmla="*/ 1110875 h 4647338"/>
              <a:gd name="connsiteX4" fmla="*/ 6140530 w 6140530"/>
              <a:gd name="connsiteY4" fmla="*/ 3914197 h 4647338"/>
              <a:gd name="connsiteX5" fmla="*/ 6123285 w 6140530"/>
              <a:gd name="connsiteY5" fmla="*/ 3940855 h 4647338"/>
              <a:gd name="connsiteX6" fmla="*/ 6022119 w 6140530"/>
              <a:gd name="connsiteY6" fmla="*/ 4052713 h 4647338"/>
              <a:gd name="connsiteX7" fmla="*/ 2791676 w 6140530"/>
              <a:gd name="connsiteY7" fmla="*/ 4623624 h 4647338"/>
              <a:gd name="connsiteX8" fmla="*/ 0 w 6140530"/>
              <a:gd name="connsiteY8" fmla="*/ 4180103 h 4647338"/>
              <a:gd name="connsiteX9" fmla="*/ 486444 w 6140530"/>
              <a:gd name="connsiteY9" fmla="*/ 3598665 h 4647338"/>
              <a:gd name="connsiteX10" fmla="*/ 701119 w 6140530"/>
              <a:gd name="connsiteY10" fmla="*/ 1679227 h 4647338"/>
              <a:gd name="connsiteX11" fmla="*/ 3354001 w 6140530"/>
              <a:gd name="connsiteY11" fmla="*/ 1219 h 4647338"/>
              <a:gd name="connsiteX0" fmla="*/ 3354001 w 6140530"/>
              <a:gd name="connsiteY0" fmla="*/ 1219 h 4647338"/>
              <a:gd name="connsiteX1" fmla="*/ 4854691 w 6140530"/>
              <a:gd name="connsiteY1" fmla="*/ 125683 h 4647338"/>
              <a:gd name="connsiteX2" fmla="*/ 6093602 w 6140530"/>
              <a:gd name="connsiteY2" fmla="*/ 1013600 h 4647338"/>
              <a:gd name="connsiteX3" fmla="*/ 6140530 w 6140530"/>
              <a:gd name="connsiteY3" fmla="*/ 1110875 h 4647338"/>
              <a:gd name="connsiteX4" fmla="*/ 6140530 w 6140530"/>
              <a:gd name="connsiteY4" fmla="*/ 3914197 h 4647338"/>
              <a:gd name="connsiteX5" fmla="*/ 6123285 w 6140530"/>
              <a:gd name="connsiteY5" fmla="*/ 3940855 h 4647338"/>
              <a:gd name="connsiteX6" fmla="*/ 6022119 w 6140530"/>
              <a:gd name="connsiteY6" fmla="*/ 4052713 h 4647338"/>
              <a:gd name="connsiteX7" fmla="*/ 2791676 w 6140530"/>
              <a:gd name="connsiteY7" fmla="*/ 4623624 h 4647338"/>
              <a:gd name="connsiteX8" fmla="*/ 0 w 6140530"/>
              <a:gd name="connsiteY8" fmla="*/ 4180103 h 4647338"/>
              <a:gd name="connsiteX9" fmla="*/ 486444 w 6140530"/>
              <a:gd name="connsiteY9" fmla="*/ 3598665 h 4647338"/>
              <a:gd name="connsiteX10" fmla="*/ 701119 w 6140530"/>
              <a:gd name="connsiteY10" fmla="*/ 1679227 h 4647338"/>
              <a:gd name="connsiteX11" fmla="*/ 3354001 w 6140530"/>
              <a:gd name="connsiteY11" fmla="*/ 1219 h 464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40530" h="4647338">
                <a:moveTo>
                  <a:pt x="3354001" y="1219"/>
                </a:moveTo>
                <a:cubicBezTo>
                  <a:pt x="4004435" y="-11736"/>
                  <a:pt x="4587960" y="81931"/>
                  <a:pt x="4854691" y="125683"/>
                </a:cubicBezTo>
                <a:cubicBezTo>
                  <a:pt x="5569674" y="248878"/>
                  <a:pt x="5884365" y="614355"/>
                  <a:pt x="6093602" y="1013600"/>
                </a:cubicBezTo>
                <a:lnTo>
                  <a:pt x="6140530" y="1110875"/>
                </a:lnTo>
                <a:lnTo>
                  <a:pt x="6140530" y="3914197"/>
                </a:lnTo>
                <a:lnTo>
                  <a:pt x="6123285" y="3940855"/>
                </a:lnTo>
                <a:cubicBezTo>
                  <a:pt x="6092119" y="3981849"/>
                  <a:pt x="6058441" y="4019304"/>
                  <a:pt x="6022119" y="4052713"/>
                </a:cubicBezTo>
                <a:cubicBezTo>
                  <a:pt x="5440967" y="4587251"/>
                  <a:pt x="4022382" y="4706012"/>
                  <a:pt x="2791676" y="4623624"/>
                </a:cubicBezTo>
                <a:cubicBezTo>
                  <a:pt x="1788243" y="4556450"/>
                  <a:pt x="990667" y="4345015"/>
                  <a:pt x="0" y="4180103"/>
                </a:cubicBezTo>
                <a:cubicBezTo>
                  <a:pt x="0" y="4180103"/>
                  <a:pt x="445100" y="4042167"/>
                  <a:pt x="486444" y="3598665"/>
                </a:cubicBezTo>
                <a:cubicBezTo>
                  <a:pt x="526106" y="3207312"/>
                  <a:pt x="513958" y="2340421"/>
                  <a:pt x="701119" y="1679227"/>
                </a:cubicBezTo>
                <a:cubicBezTo>
                  <a:pt x="1000026" y="340576"/>
                  <a:pt x="2269944" y="22811"/>
                  <a:pt x="3354001" y="12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5757CFF1-20F6-4EF6-83FA-264F652F4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47219">
            <a:off x="6227678" y="1604682"/>
            <a:ext cx="6095974" cy="4725794"/>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47652"/>
              <a:gd name="connsiteY0" fmla="*/ 731902 h 764135"/>
              <a:gd name="connsiteX1" fmla="*/ 373741 w 847652"/>
              <a:gd name="connsiteY1" fmla="*/ 757848 h 764135"/>
              <a:gd name="connsiteX2" fmla="*/ 812900 w 847652"/>
              <a:gd name="connsiteY2" fmla="*/ 492088 h 764135"/>
              <a:gd name="connsiteX3" fmla="*/ 794101 w 847652"/>
              <a:gd name="connsiteY3" fmla="*/ 187195 h 764135"/>
              <a:gd name="connsiteX4" fmla="*/ 588282 w 847652"/>
              <a:gd name="connsiteY4" fmla="*/ 3537 h 764135"/>
              <a:gd name="connsiteX5" fmla="*/ 59263 w 847652"/>
              <a:gd name="connsiteY5" fmla="*/ 319863 h 764135"/>
              <a:gd name="connsiteX6" fmla="*/ 56596 w 847652"/>
              <a:gd name="connsiteY6" fmla="*/ 630854 h 764135"/>
              <a:gd name="connsiteX7" fmla="*/ 0 w 847652"/>
              <a:gd name="connsiteY7" fmla="*/ 731902 h 764135"/>
              <a:gd name="connsiteX0" fmla="*/ 0 w 843619"/>
              <a:gd name="connsiteY0" fmla="*/ 731902 h 766005"/>
              <a:gd name="connsiteX1" fmla="*/ 373741 w 843619"/>
              <a:gd name="connsiteY1" fmla="*/ 757848 h 766005"/>
              <a:gd name="connsiteX2" fmla="*/ 807052 w 843619"/>
              <a:gd name="connsiteY2" fmla="*/ 579654 h 766005"/>
              <a:gd name="connsiteX3" fmla="*/ 794101 w 843619"/>
              <a:gd name="connsiteY3" fmla="*/ 187195 h 766005"/>
              <a:gd name="connsiteX4" fmla="*/ 588282 w 843619"/>
              <a:gd name="connsiteY4" fmla="*/ 3537 h 766005"/>
              <a:gd name="connsiteX5" fmla="*/ 59263 w 843619"/>
              <a:gd name="connsiteY5" fmla="*/ 319863 h 766005"/>
              <a:gd name="connsiteX6" fmla="*/ 56596 w 843619"/>
              <a:gd name="connsiteY6" fmla="*/ 630854 h 766005"/>
              <a:gd name="connsiteX7" fmla="*/ 0 w 843619"/>
              <a:gd name="connsiteY7" fmla="*/ 731902 h 766005"/>
              <a:gd name="connsiteX0" fmla="*/ 0 w 838949"/>
              <a:gd name="connsiteY0" fmla="*/ 731902 h 764478"/>
              <a:gd name="connsiteX1" fmla="*/ 373741 w 838949"/>
              <a:gd name="connsiteY1" fmla="*/ 757848 h 764478"/>
              <a:gd name="connsiteX2" fmla="*/ 799956 w 838949"/>
              <a:gd name="connsiteY2" fmla="*/ 602289 h 764478"/>
              <a:gd name="connsiteX3" fmla="*/ 794101 w 838949"/>
              <a:gd name="connsiteY3" fmla="*/ 187195 h 764478"/>
              <a:gd name="connsiteX4" fmla="*/ 588282 w 838949"/>
              <a:gd name="connsiteY4" fmla="*/ 3537 h 764478"/>
              <a:gd name="connsiteX5" fmla="*/ 59263 w 838949"/>
              <a:gd name="connsiteY5" fmla="*/ 319863 h 764478"/>
              <a:gd name="connsiteX6" fmla="*/ 56596 w 838949"/>
              <a:gd name="connsiteY6" fmla="*/ 630854 h 764478"/>
              <a:gd name="connsiteX7" fmla="*/ 0 w 838949"/>
              <a:gd name="connsiteY7" fmla="*/ 731902 h 764478"/>
              <a:gd name="connsiteX0" fmla="*/ 0 w 844858"/>
              <a:gd name="connsiteY0" fmla="*/ 731902 h 764478"/>
              <a:gd name="connsiteX1" fmla="*/ 373741 w 844858"/>
              <a:gd name="connsiteY1" fmla="*/ 757848 h 764478"/>
              <a:gd name="connsiteX2" fmla="*/ 799956 w 844858"/>
              <a:gd name="connsiteY2" fmla="*/ 602289 h 764478"/>
              <a:gd name="connsiteX3" fmla="*/ 794101 w 844858"/>
              <a:gd name="connsiteY3" fmla="*/ 187195 h 764478"/>
              <a:gd name="connsiteX4" fmla="*/ 588282 w 844858"/>
              <a:gd name="connsiteY4" fmla="*/ 3537 h 764478"/>
              <a:gd name="connsiteX5" fmla="*/ 59263 w 844858"/>
              <a:gd name="connsiteY5" fmla="*/ 319863 h 764478"/>
              <a:gd name="connsiteX6" fmla="*/ 56596 w 844858"/>
              <a:gd name="connsiteY6" fmla="*/ 630854 h 764478"/>
              <a:gd name="connsiteX7" fmla="*/ 0 w 844858"/>
              <a:gd name="connsiteY7" fmla="*/ 731902 h 764478"/>
              <a:gd name="connsiteX0" fmla="*/ 0 w 841989"/>
              <a:gd name="connsiteY0" fmla="*/ 731902 h 763721"/>
              <a:gd name="connsiteX1" fmla="*/ 373741 w 841989"/>
              <a:gd name="connsiteY1" fmla="*/ 757848 h 763721"/>
              <a:gd name="connsiteX2" fmla="*/ 795517 w 841989"/>
              <a:gd name="connsiteY2" fmla="*/ 613716 h 763721"/>
              <a:gd name="connsiteX3" fmla="*/ 794101 w 841989"/>
              <a:gd name="connsiteY3" fmla="*/ 187195 h 763721"/>
              <a:gd name="connsiteX4" fmla="*/ 588282 w 841989"/>
              <a:gd name="connsiteY4" fmla="*/ 3537 h 763721"/>
              <a:gd name="connsiteX5" fmla="*/ 59263 w 841989"/>
              <a:gd name="connsiteY5" fmla="*/ 319863 h 763721"/>
              <a:gd name="connsiteX6" fmla="*/ 56596 w 841989"/>
              <a:gd name="connsiteY6" fmla="*/ 630854 h 763721"/>
              <a:gd name="connsiteX7" fmla="*/ 0 w 841989"/>
              <a:gd name="connsiteY7" fmla="*/ 731902 h 763721"/>
              <a:gd name="connsiteX0" fmla="*/ 0 w 836040"/>
              <a:gd name="connsiteY0" fmla="*/ 731902 h 763528"/>
              <a:gd name="connsiteX1" fmla="*/ 375521 w 836040"/>
              <a:gd name="connsiteY1" fmla="*/ 757630 h 763528"/>
              <a:gd name="connsiteX2" fmla="*/ 795517 w 836040"/>
              <a:gd name="connsiteY2" fmla="*/ 613716 h 763528"/>
              <a:gd name="connsiteX3" fmla="*/ 794101 w 836040"/>
              <a:gd name="connsiteY3" fmla="*/ 187195 h 763528"/>
              <a:gd name="connsiteX4" fmla="*/ 588282 w 836040"/>
              <a:gd name="connsiteY4" fmla="*/ 3537 h 763528"/>
              <a:gd name="connsiteX5" fmla="*/ 59263 w 836040"/>
              <a:gd name="connsiteY5" fmla="*/ 319863 h 763528"/>
              <a:gd name="connsiteX6" fmla="*/ 56596 w 836040"/>
              <a:gd name="connsiteY6" fmla="*/ 630854 h 763528"/>
              <a:gd name="connsiteX7" fmla="*/ 0 w 836040"/>
              <a:gd name="connsiteY7" fmla="*/ 731902 h 763528"/>
              <a:gd name="connsiteX0" fmla="*/ 0 w 836040"/>
              <a:gd name="connsiteY0" fmla="*/ 731902 h 761256"/>
              <a:gd name="connsiteX1" fmla="*/ 375521 w 836040"/>
              <a:gd name="connsiteY1" fmla="*/ 757630 h 761256"/>
              <a:gd name="connsiteX2" fmla="*/ 795517 w 836040"/>
              <a:gd name="connsiteY2" fmla="*/ 613716 h 761256"/>
              <a:gd name="connsiteX3" fmla="*/ 794101 w 836040"/>
              <a:gd name="connsiteY3" fmla="*/ 187195 h 761256"/>
              <a:gd name="connsiteX4" fmla="*/ 588282 w 836040"/>
              <a:gd name="connsiteY4" fmla="*/ 3537 h 761256"/>
              <a:gd name="connsiteX5" fmla="*/ 59263 w 836040"/>
              <a:gd name="connsiteY5" fmla="*/ 319863 h 761256"/>
              <a:gd name="connsiteX6" fmla="*/ 56596 w 836040"/>
              <a:gd name="connsiteY6" fmla="*/ 630854 h 761256"/>
              <a:gd name="connsiteX7" fmla="*/ 0 w 836040"/>
              <a:gd name="connsiteY7" fmla="*/ 731902 h 761256"/>
              <a:gd name="connsiteX0" fmla="*/ 794101 w 837028"/>
              <a:gd name="connsiteY0" fmla="*/ 187195 h 761256"/>
              <a:gd name="connsiteX1" fmla="*/ 588282 w 837028"/>
              <a:gd name="connsiteY1" fmla="*/ 3537 h 761256"/>
              <a:gd name="connsiteX2" fmla="*/ 59263 w 837028"/>
              <a:gd name="connsiteY2" fmla="*/ 319863 h 761256"/>
              <a:gd name="connsiteX3" fmla="*/ 56596 w 837028"/>
              <a:gd name="connsiteY3" fmla="*/ 630854 h 761256"/>
              <a:gd name="connsiteX4" fmla="*/ 0 w 837028"/>
              <a:gd name="connsiteY4" fmla="*/ 731902 h 761256"/>
              <a:gd name="connsiteX5" fmla="*/ 375521 w 837028"/>
              <a:gd name="connsiteY5" fmla="*/ 757630 h 761256"/>
              <a:gd name="connsiteX6" fmla="*/ 795517 w 837028"/>
              <a:gd name="connsiteY6" fmla="*/ 613716 h 761256"/>
              <a:gd name="connsiteX7" fmla="*/ 806268 w 837028"/>
              <a:gd name="connsiteY7" fmla="*/ 201919 h 761256"/>
              <a:gd name="connsiteX0" fmla="*/ 794101 w 795517"/>
              <a:gd name="connsiteY0" fmla="*/ 187195 h 761256"/>
              <a:gd name="connsiteX1" fmla="*/ 588282 w 795517"/>
              <a:gd name="connsiteY1" fmla="*/ 3537 h 761256"/>
              <a:gd name="connsiteX2" fmla="*/ 59263 w 795517"/>
              <a:gd name="connsiteY2" fmla="*/ 319863 h 761256"/>
              <a:gd name="connsiteX3" fmla="*/ 56596 w 795517"/>
              <a:gd name="connsiteY3" fmla="*/ 630854 h 761256"/>
              <a:gd name="connsiteX4" fmla="*/ 0 w 795517"/>
              <a:gd name="connsiteY4" fmla="*/ 731902 h 761256"/>
              <a:gd name="connsiteX5" fmla="*/ 375521 w 795517"/>
              <a:gd name="connsiteY5" fmla="*/ 757630 h 761256"/>
              <a:gd name="connsiteX6" fmla="*/ 795517 w 795517"/>
              <a:gd name="connsiteY6" fmla="*/ 613716 h 761256"/>
              <a:gd name="connsiteX0" fmla="*/ 794101 w 811137"/>
              <a:gd name="connsiteY0" fmla="*/ 187195 h 764776"/>
              <a:gd name="connsiteX1" fmla="*/ 588282 w 811137"/>
              <a:gd name="connsiteY1" fmla="*/ 3537 h 764776"/>
              <a:gd name="connsiteX2" fmla="*/ 59263 w 811137"/>
              <a:gd name="connsiteY2" fmla="*/ 319863 h 764776"/>
              <a:gd name="connsiteX3" fmla="*/ 56596 w 811137"/>
              <a:gd name="connsiteY3" fmla="*/ 630854 h 764776"/>
              <a:gd name="connsiteX4" fmla="*/ 0 w 811137"/>
              <a:gd name="connsiteY4" fmla="*/ 731902 h 764776"/>
              <a:gd name="connsiteX5" fmla="*/ 375521 w 811137"/>
              <a:gd name="connsiteY5" fmla="*/ 757630 h 764776"/>
              <a:gd name="connsiteX6" fmla="*/ 811137 w 811137"/>
              <a:gd name="connsiteY6" fmla="*/ 595001 h 764776"/>
              <a:gd name="connsiteX0" fmla="*/ 794101 w 811137"/>
              <a:gd name="connsiteY0" fmla="*/ 187195 h 764776"/>
              <a:gd name="connsiteX1" fmla="*/ 588282 w 811137"/>
              <a:gd name="connsiteY1" fmla="*/ 3537 h 764776"/>
              <a:gd name="connsiteX2" fmla="*/ 59263 w 811137"/>
              <a:gd name="connsiteY2" fmla="*/ 319863 h 764776"/>
              <a:gd name="connsiteX3" fmla="*/ 56596 w 811137"/>
              <a:gd name="connsiteY3" fmla="*/ 630854 h 764776"/>
              <a:gd name="connsiteX4" fmla="*/ 0 w 811137"/>
              <a:gd name="connsiteY4" fmla="*/ 731902 h 764776"/>
              <a:gd name="connsiteX5" fmla="*/ 375521 w 811137"/>
              <a:gd name="connsiteY5" fmla="*/ 757630 h 764776"/>
              <a:gd name="connsiteX6" fmla="*/ 811137 w 811137"/>
              <a:gd name="connsiteY6" fmla="*/ 595001 h 764776"/>
              <a:gd name="connsiteX0" fmla="*/ 794101 w 811137"/>
              <a:gd name="connsiteY0" fmla="*/ 187195 h 760393"/>
              <a:gd name="connsiteX1" fmla="*/ 588282 w 811137"/>
              <a:gd name="connsiteY1" fmla="*/ 3537 h 760393"/>
              <a:gd name="connsiteX2" fmla="*/ 59263 w 811137"/>
              <a:gd name="connsiteY2" fmla="*/ 319863 h 760393"/>
              <a:gd name="connsiteX3" fmla="*/ 56596 w 811137"/>
              <a:gd name="connsiteY3" fmla="*/ 630854 h 760393"/>
              <a:gd name="connsiteX4" fmla="*/ 0 w 811137"/>
              <a:gd name="connsiteY4" fmla="*/ 731902 h 760393"/>
              <a:gd name="connsiteX5" fmla="*/ 375521 w 811137"/>
              <a:gd name="connsiteY5" fmla="*/ 757630 h 760393"/>
              <a:gd name="connsiteX6" fmla="*/ 811137 w 811137"/>
              <a:gd name="connsiteY6" fmla="*/ 595001 h 760393"/>
              <a:gd name="connsiteX0" fmla="*/ 794101 w 811137"/>
              <a:gd name="connsiteY0" fmla="*/ 187195 h 759446"/>
              <a:gd name="connsiteX1" fmla="*/ 588282 w 811137"/>
              <a:gd name="connsiteY1" fmla="*/ 3537 h 759446"/>
              <a:gd name="connsiteX2" fmla="*/ 59263 w 811137"/>
              <a:gd name="connsiteY2" fmla="*/ 319863 h 759446"/>
              <a:gd name="connsiteX3" fmla="*/ 56596 w 811137"/>
              <a:gd name="connsiteY3" fmla="*/ 630854 h 759446"/>
              <a:gd name="connsiteX4" fmla="*/ 0 w 811137"/>
              <a:gd name="connsiteY4" fmla="*/ 731902 h 759446"/>
              <a:gd name="connsiteX5" fmla="*/ 375521 w 811137"/>
              <a:gd name="connsiteY5" fmla="*/ 757630 h 759446"/>
              <a:gd name="connsiteX6" fmla="*/ 811137 w 811137"/>
              <a:gd name="connsiteY6" fmla="*/ 595001 h 759446"/>
              <a:gd name="connsiteX0" fmla="*/ 794101 w 811137"/>
              <a:gd name="connsiteY0" fmla="*/ 187195 h 759446"/>
              <a:gd name="connsiteX1" fmla="*/ 588282 w 811137"/>
              <a:gd name="connsiteY1" fmla="*/ 3537 h 759446"/>
              <a:gd name="connsiteX2" fmla="*/ 59263 w 811137"/>
              <a:gd name="connsiteY2" fmla="*/ 319863 h 759446"/>
              <a:gd name="connsiteX3" fmla="*/ 56596 w 811137"/>
              <a:gd name="connsiteY3" fmla="*/ 630854 h 759446"/>
              <a:gd name="connsiteX4" fmla="*/ 0 w 811137"/>
              <a:gd name="connsiteY4" fmla="*/ 731902 h 759446"/>
              <a:gd name="connsiteX5" fmla="*/ 375521 w 811137"/>
              <a:gd name="connsiteY5" fmla="*/ 757630 h 759446"/>
              <a:gd name="connsiteX6" fmla="*/ 811137 w 811137"/>
              <a:gd name="connsiteY6" fmla="*/ 595001 h 759446"/>
              <a:gd name="connsiteX0" fmla="*/ 794101 w 811137"/>
              <a:gd name="connsiteY0" fmla="*/ 187195 h 759446"/>
              <a:gd name="connsiteX1" fmla="*/ 588282 w 811137"/>
              <a:gd name="connsiteY1" fmla="*/ 3537 h 759446"/>
              <a:gd name="connsiteX2" fmla="*/ 59263 w 811137"/>
              <a:gd name="connsiteY2" fmla="*/ 319863 h 759446"/>
              <a:gd name="connsiteX3" fmla="*/ 56596 w 811137"/>
              <a:gd name="connsiteY3" fmla="*/ 630854 h 759446"/>
              <a:gd name="connsiteX4" fmla="*/ 0 w 811137"/>
              <a:gd name="connsiteY4" fmla="*/ 731902 h 759446"/>
              <a:gd name="connsiteX5" fmla="*/ 375521 w 811137"/>
              <a:gd name="connsiteY5" fmla="*/ 757630 h 759446"/>
              <a:gd name="connsiteX6" fmla="*/ 811137 w 811137"/>
              <a:gd name="connsiteY6" fmla="*/ 595001 h 759446"/>
              <a:gd name="connsiteX0" fmla="*/ 775015 w 811137"/>
              <a:gd name="connsiteY0" fmla="*/ 150490 h 761199"/>
              <a:gd name="connsiteX1" fmla="*/ 588282 w 811137"/>
              <a:gd name="connsiteY1" fmla="*/ 5290 h 761199"/>
              <a:gd name="connsiteX2" fmla="*/ 59263 w 811137"/>
              <a:gd name="connsiteY2" fmla="*/ 321616 h 761199"/>
              <a:gd name="connsiteX3" fmla="*/ 56596 w 811137"/>
              <a:gd name="connsiteY3" fmla="*/ 632607 h 761199"/>
              <a:gd name="connsiteX4" fmla="*/ 0 w 811137"/>
              <a:gd name="connsiteY4" fmla="*/ 733655 h 761199"/>
              <a:gd name="connsiteX5" fmla="*/ 375521 w 811137"/>
              <a:gd name="connsiteY5" fmla="*/ 759383 h 761199"/>
              <a:gd name="connsiteX6" fmla="*/ 811137 w 811137"/>
              <a:gd name="connsiteY6" fmla="*/ 596754 h 761199"/>
              <a:gd name="connsiteX0" fmla="*/ 775015 w 811137"/>
              <a:gd name="connsiteY0" fmla="*/ 148838 h 759547"/>
              <a:gd name="connsiteX1" fmla="*/ 588282 w 811137"/>
              <a:gd name="connsiteY1" fmla="*/ 3638 h 759547"/>
              <a:gd name="connsiteX2" fmla="*/ 59263 w 811137"/>
              <a:gd name="connsiteY2" fmla="*/ 319964 h 759547"/>
              <a:gd name="connsiteX3" fmla="*/ 56596 w 811137"/>
              <a:gd name="connsiteY3" fmla="*/ 630955 h 759547"/>
              <a:gd name="connsiteX4" fmla="*/ 0 w 811137"/>
              <a:gd name="connsiteY4" fmla="*/ 732003 h 759547"/>
              <a:gd name="connsiteX5" fmla="*/ 375521 w 811137"/>
              <a:gd name="connsiteY5" fmla="*/ 757731 h 759547"/>
              <a:gd name="connsiteX6" fmla="*/ 811137 w 811137"/>
              <a:gd name="connsiteY6" fmla="*/ 595102 h 759547"/>
              <a:gd name="connsiteX0" fmla="*/ 775015 w 811137"/>
              <a:gd name="connsiteY0" fmla="*/ 149039 h 759748"/>
              <a:gd name="connsiteX1" fmla="*/ 588282 w 811137"/>
              <a:gd name="connsiteY1" fmla="*/ 3839 h 759748"/>
              <a:gd name="connsiteX2" fmla="*/ 59263 w 811137"/>
              <a:gd name="connsiteY2" fmla="*/ 320165 h 759748"/>
              <a:gd name="connsiteX3" fmla="*/ 56596 w 811137"/>
              <a:gd name="connsiteY3" fmla="*/ 631156 h 759748"/>
              <a:gd name="connsiteX4" fmla="*/ 0 w 811137"/>
              <a:gd name="connsiteY4" fmla="*/ 732204 h 759748"/>
              <a:gd name="connsiteX5" fmla="*/ 375521 w 811137"/>
              <a:gd name="connsiteY5" fmla="*/ 757932 h 759748"/>
              <a:gd name="connsiteX6" fmla="*/ 811137 w 811137"/>
              <a:gd name="connsiteY6" fmla="*/ 595303 h 759748"/>
              <a:gd name="connsiteX0" fmla="*/ 775015 w 811137"/>
              <a:gd name="connsiteY0" fmla="*/ 148071 h 758780"/>
              <a:gd name="connsiteX1" fmla="*/ 588282 w 811137"/>
              <a:gd name="connsiteY1" fmla="*/ 2871 h 758780"/>
              <a:gd name="connsiteX2" fmla="*/ 59263 w 811137"/>
              <a:gd name="connsiteY2" fmla="*/ 319197 h 758780"/>
              <a:gd name="connsiteX3" fmla="*/ 56596 w 811137"/>
              <a:gd name="connsiteY3" fmla="*/ 630188 h 758780"/>
              <a:gd name="connsiteX4" fmla="*/ 0 w 811137"/>
              <a:gd name="connsiteY4" fmla="*/ 731236 h 758780"/>
              <a:gd name="connsiteX5" fmla="*/ 375521 w 811137"/>
              <a:gd name="connsiteY5" fmla="*/ 756964 h 758780"/>
              <a:gd name="connsiteX6" fmla="*/ 811137 w 811137"/>
              <a:gd name="connsiteY6" fmla="*/ 594335 h 758780"/>
              <a:gd name="connsiteX0" fmla="*/ 775015 w 811137"/>
              <a:gd name="connsiteY0" fmla="*/ 148702 h 759411"/>
              <a:gd name="connsiteX1" fmla="*/ 588282 w 811137"/>
              <a:gd name="connsiteY1" fmla="*/ 3502 h 759411"/>
              <a:gd name="connsiteX2" fmla="*/ 59263 w 811137"/>
              <a:gd name="connsiteY2" fmla="*/ 319828 h 759411"/>
              <a:gd name="connsiteX3" fmla="*/ 56596 w 811137"/>
              <a:gd name="connsiteY3" fmla="*/ 630819 h 759411"/>
              <a:gd name="connsiteX4" fmla="*/ 0 w 811137"/>
              <a:gd name="connsiteY4" fmla="*/ 731867 h 759411"/>
              <a:gd name="connsiteX5" fmla="*/ 375521 w 811137"/>
              <a:gd name="connsiteY5" fmla="*/ 757595 h 759411"/>
              <a:gd name="connsiteX6" fmla="*/ 811137 w 811137"/>
              <a:gd name="connsiteY6" fmla="*/ 594966 h 759411"/>
              <a:gd name="connsiteX0" fmla="*/ 775683 w 811137"/>
              <a:gd name="connsiteY0" fmla="*/ 146832 h 759671"/>
              <a:gd name="connsiteX1" fmla="*/ 588282 w 811137"/>
              <a:gd name="connsiteY1" fmla="*/ 3762 h 759671"/>
              <a:gd name="connsiteX2" fmla="*/ 59263 w 811137"/>
              <a:gd name="connsiteY2" fmla="*/ 320088 h 759671"/>
              <a:gd name="connsiteX3" fmla="*/ 56596 w 811137"/>
              <a:gd name="connsiteY3" fmla="*/ 631079 h 759671"/>
              <a:gd name="connsiteX4" fmla="*/ 0 w 811137"/>
              <a:gd name="connsiteY4" fmla="*/ 732127 h 759671"/>
              <a:gd name="connsiteX5" fmla="*/ 375521 w 811137"/>
              <a:gd name="connsiteY5" fmla="*/ 757855 h 759671"/>
              <a:gd name="connsiteX6" fmla="*/ 811137 w 811137"/>
              <a:gd name="connsiteY6" fmla="*/ 595226 h 759671"/>
              <a:gd name="connsiteX0" fmla="*/ 775683 w 811137"/>
              <a:gd name="connsiteY0" fmla="*/ 143132 h 755971"/>
              <a:gd name="connsiteX1" fmla="*/ 588282 w 811137"/>
              <a:gd name="connsiteY1" fmla="*/ 62 h 755971"/>
              <a:gd name="connsiteX2" fmla="*/ 59263 w 811137"/>
              <a:gd name="connsiteY2" fmla="*/ 316388 h 755971"/>
              <a:gd name="connsiteX3" fmla="*/ 56596 w 811137"/>
              <a:gd name="connsiteY3" fmla="*/ 627379 h 755971"/>
              <a:gd name="connsiteX4" fmla="*/ 0 w 811137"/>
              <a:gd name="connsiteY4" fmla="*/ 728427 h 755971"/>
              <a:gd name="connsiteX5" fmla="*/ 375521 w 811137"/>
              <a:gd name="connsiteY5" fmla="*/ 754155 h 755971"/>
              <a:gd name="connsiteX6" fmla="*/ 811137 w 811137"/>
              <a:gd name="connsiteY6" fmla="*/ 591526 h 755971"/>
              <a:gd name="connsiteX0" fmla="*/ 775683 w 811137"/>
              <a:gd name="connsiteY0" fmla="*/ 143690 h 756529"/>
              <a:gd name="connsiteX1" fmla="*/ 588282 w 811137"/>
              <a:gd name="connsiteY1" fmla="*/ 620 h 756529"/>
              <a:gd name="connsiteX2" fmla="*/ 59263 w 811137"/>
              <a:gd name="connsiteY2" fmla="*/ 316946 h 756529"/>
              <a:gd name="connsiteX3" fmla="*/ 56596 w 811137"/>
              <a:gd name="connsiteY3" fmla="*/ 627937 h 756529"/>
              <a:gd name="connsiteX4" fmla="*/ 0 w 811137"/>
              <a:gd name="connsiteY4" fmla="*/ 728985 h 756529"/>
              <a:gd name="connsiteX5" fmla="*/ 375521 w 811137"/>
              <a:gd name="connsiteY5" fmla="*/ 754713 h 756529"/>
              <a:gd name="connsiteX6" fmla="*/ 811137 w 811137"/>
              <a:gd name="connsiteY6" fmla="*/ 592084 h 756529"/>
              <a:gd name="connsiteX0" fmla="*/ 775683 w 811137"/>
              <a:gd name="connsiteY0" fmla="*/ 144363 h 757202"/>
              <a:gd name="connsiteX1" fmla="*/ 588282 w 811137"/>
              <a:gd name="connsiteY1" fmla="*/ 1293 h 757202"/>
              <a:gd name="connsiteX2" fmla="*/ 59263 w 811137"/>
              <a:gd name="connsiteY2" fmla="*/ 317619 h 757202"/>
              <a:gd name="connsiteX3" fmla="*/ 56596 w 811137"/>
              <a:gd name="connsiteY3" fmla="*/ 628610 h 757202"/>
              <a:gd name="connsiteX4" fmla="*/ 0 w 811137"/>
              <a:gd name="connsiteY4" fmla="*/ 729658 h 757202"/>
              <a:gd name="connsiteX5" fmla="*/ 375521 w 811137"/>
              <a:gd name="connsiteY5" fmla="*/ 755386 h 757202"/>
              <a:gd name="connsiteX6" fmla="*/ 811137 w 811137"/>
              <a:gd name="connsiteY6" fmla="*/ 592757 h 757202"/>
              <a:gd name="connsiteX0" fmla="*/ 775683 w 811137"/>
              <a:gd name="connsiteY0" fmla="*/ 145620 h 758459"/>
              <a:gd name="connsiteX1" fmla="*/ 588282 w 811137"/>
              <a:gd name="connsiteY1" fmla="*/ 2550 h 758459"/>
              <a:gd name="connsiteX2" fmla="*/ 59263 w 811137"/>
              <a:gd name="connsiteY2" fmla="*/ 318876 h 758459"/>
              <a:gd name="connsiteX3" fmla="*/ 56596 w 811137"/>
              <a:gd name="connsiteY3" fmla="*/ 629867 h 758459"/>
              <a:gd name="connsiteX4" fmla="*/ 0 w 811137"/>
              <a:gd name="connsiteY4" fmla="*/ 730915 h 758459"/>
              <a:gd name="connsiteX5" fmla="*/ 375521 w 811137"/>
              <a:gd name="connsiteY5" fmla="*/ 756643 h 758459"/>
              <a:gd name="connsiteX6" fmla="*/ 811137 w 811137"/>
              <a:gd name="connsiteY6" fmla="*/ 594014 h 758459"/>
              <a:gd name="connsiteX0" fmla="*/ 775683 w 811137"/>
              <a:gd name="connsiteY0" fmla="*/ 147658 h 760497"/>
              <a:gd name="connsiteX1" fmla="*/ 588282 w 811137"/>
              <a:gd name="connsiteY1" fmla="*/ 4588 h 760497"/>
              <a:gd name="connsiteX2" fmla="*/ 59263 w 811137"/>
              <a:gd name="connsiteY2" fmla="*/ 320914 h 760497"/>
              <a:gd name="connsiteX3" fmla="*/ 56596 w 811137"/>
              <a:gd name="connsiteY3" fmla="*/ 631905 h 760497"/>
              <a:gd name="connsiteX4" fmla="*/ 0 w 811137"/>
              <a:gd name="connsiteY4" fmla="*/ 732953 h 760497"/>
              <a:gd name="connsiteX5" fmla="*/ 375521 w 811137"/>
              <a:gd name="connsiteY5" fmla="*/ 758681 h 760497"/>
              <a:gd name="connsiteX6" fmla="*/ 811137 w 811137"/>
              <a:gd name="connsiteY6" fmla="*/ 596052 h 760497"/>
              <a:gd name="connsiteX0" fmla="*/ 775683 w 811137"/>
              <a:gd name="connsiteY0" fmla="*/ 148140 h 760979"/>
              <a:gd name="connsiteX1" fmla="*/ 588282 w 811137"/>
              <a:gd name="connsiteY1" fmla="*/ 5070 h 760979"/>
              <a:gd name="connsiteX2" fmla="*/ 59263 w 811137"/>
              <a:gd name="connsiteY2" fmla="*/ 321396 h 760979"/>
              <a:gd name="connsiteX3" fmla="*/ 56596 w 811137"/>
              <a:gd name="connsiteY3" fmla="*/ 632387 h 760979"/>
              <a:gd name="connsiteX4" fmla="*/ 0 w 811137"/>
              <a:gd name="connsiteY4" fmla="*/ 733435 h 760979"/>
              <a:gd name="connsiteX5" fmla="*/ 375521 w 811137"/>
              <a:gd name="connsiteY5" fmla="*/ 759163 h 760979"/>
              <a:gd name="connsiteX6" fmla="*/ 811137 w 811137"/>
              <a:gd name="connsiteY6" fmla="*/ 596534 h 76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137" h="760979">
                <a:moveTo>
                  <a:pt x="775683" y="148140"/>
                </a:moveTo>
                <a:cubicBezTo>
                  <a:pt x="762064" y="122193"/>
                  <a:pt x="722979" y="17335"/>
                  <a:pt x="588282" y="5070"/>
                </a:cubicBezTo>
                <a:cubicBezTo>
                  <a:pt x="465944" y="-6070"/>
                  <a:pt x="93839" y="-29505"/>
                  <a:pt x="59263" y="321396"/>
                </a:cubicBezTo>
                <a:cubicBezTo>
                  <a:pt x="43357" y="430362"/>
                  <a:pt x="56596" y="569046"/>
                  <a:pt x="56596" y="632387"/>
                </a:cubicBezTo>
                <a:cubicBezTo>
                  <a:pt x="57073" y="704110"/>
                  <a:pt x="0" y="733435"/>
                  <a:pt x="0" y="733435"/>
                </a:cubicBezTo>
                <a:cubicBezTo>
                  <a:pt x="133360" y="743770"/>
                  <a:pt x="261604" y="767731"/>
                  <a:pt x="375521" y="759163"/>
                </a:cubicBezTo>
                <a:cubicBezTo>
                  <a:pt x="474122" y="751747"/>
                  <a:pt x="716355" y="732274"/>
                  <a:pt x="811137" y="596534"/>
                </a:cubicBezTo>
              </a:path>
            </a:pathLst>
          </a:custGeom>
          <a:noFill/>
          <a:ln w="19050" cap="flat">
            <a:solidFill>
              <a:schemeClr val="tx1"/>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6A9A420-EBC2-475A-B5F6-1915095B1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81631" flipH="1">
            <a:off x="4128647" y="500208"/>
            <a:ext cx="5016912" cy="227181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66451 w 1286279"/>
              <a:gd name="connsiteY0" fmla="*/ 861647 h 861647"/>
              <a:gd name="connsiteX1" fmla="*/ 858856 w 1286279"/>
              <a:gd name="connsiteY1" fmla="*/ 791733 h 861647"/>
              <a:gd name="connsiteX2" fmla="*/ 1217662 w 1286279"/>
              <a:gd name="connsiteY2" fmla="*/ 618950 h 861647"/>
              <a:gd name="connsiteX3" fmla="*/ 1216615 w 1286279"/>
              <a:gd name="connsiteY3" fmla="*/ 181371 h 861647"/>
              <a:gd name="connsiteX4" fmla="*/ 497287 w 1286279"/>
              <a:gd name="connsiteY4" fmla="*/ 21065 h 861647"/>
              <a:gd name="connsiteX5" fmla="*/ 1905 w 1286279"/>
              <a:gd name="connsiteY5" fmla="*/ 582684 h 861647"/>
              <a:gd name="connsiteX6" fmla="*/ 583488 w 1286279"/>
              <a:gd name="connsiteY6" fmla="*/ 725820 h 861647"/>
              <a:gd name="connsiteX7" fmla="*/ 666451 w 1286279"/>
              <a:gd name="connsiteY7" fmla="*/ 861647 h 861647"/>
              <a:gd name="connsiteX0" fmla="*/ 676619 w 1296447"/>
              <a:gd name="connsiteY0" fmla="*/ 861647 h 861647"/>
              <a:gd name="connsiteX1" fmla="*/ 869024 w 1296447"/>
              <a:gd name="connsiteY1" fmla="*/ 791733 h 861647"/>
              <a:gd name="connsiteX2" fmla="*/ 1227830 w 1296447"/>
              <a:gd name="connsiteY2" fmla="*/ 618950 h 861647"/>
              <a:gd name="connsiteX3" fmla="*/ 1226783 w 1296447"/>
              <a:gd name="connsiteY3" fmla="*/ 181371 h 861647"/>
              <a:gd name="connsiteX4" fmla="*/ 507455 w 1296447"/>
              <a:gd name="connsiteY4" fmla="*/ 21065 h 861647"/>
              <a:gd name="connsiteX5" fmla="*/ 12073 w 1296447"/>
              <a:gd name="connsiteY5" fmla="*/ 582684 h 861647"/>
              <a:gd name="connsiteX6" fmla="*/ 593656 w 1296447"/>
              <a:gd name="connsiteY6" fmla="*/ 725820 h 861647"/>
              <a:gd name="connsiteX7" fmla="*/ 676619 w 1296447"/>
              <a:gd name="connsiteY7" fmla="*/ 861647 h 861647"/>
              <a:gd name="connsiteX0" fmla="*/ 679058 w 1298886"/>
              <a:gd name="connsiteY0" fmla="*/ 861647 h 861647"/>
              <a:gd name="connsiteX1" fmla="*/ 871463 w 1298886"/>
              <a:gd name="connsiteY1" fmla="*/ 791733 h 861647"/>
              <a:gd name="connsiteX2" fmla="*/ 1230269 w 1298886"/>
              <a:gd name="connsiteY2" fmla="*/ 618950 h 861647"/>
              <a:gd name="connsiteX3" fmla="*/ 1229222 w 1298886"/>
              <a:gd name="connsiteY3" fmla="*/ 181371 h 861647"/>
              <a:gd name="connsiteX4" fmla="*/ 509894 w 1298886"/>
              <a:gd name="connsiteY4" fmla="*/ 21065 h 861647"/>
              <a:gd name="connsiteX5" fmla="*/ 14512 w 1298886"/>
              <a:gd name="connsiteY5" fmla="*/ 582684 h 861647"/>
              <a:gd name="connsiteX6" fmla="*/ 596095 w 1298886"/>
              <a:gd name="connsiteY6" fmla="*/ 725820 h 861647"/>
              <a:gd name="connsiteX7" fmla="*/ 679058 w 1298886"/>
              <a:gd name="connsiteY7" fmla="*/ 861647 h 861647"/>
              <a:gd name="connsiteX0" fmla="*/ 679145 w 1305009"/>
              <a:gd name="connsiteY0" fmla="*/ 863804 h 863804"/>
              <a:gd name="connsiteX1" fmla="*/ 871550 w 1305009"/>
              <a:gd name="connsiteY1" fmla="*/ 793890 h 863804"/>
              <a:gd name="connsiteX2" fmla="*/ 1230356 w 1305009"/>
              <a:gd name="connsiteY2" fmla="*/ 621107 h 863804"/>
              <a:gd name="connsiteX3" fmla="*/ 1246771 w 1305009"/>
              <a:gd name="connsiteY3" fmla="*/ 172583 h 863804"/>
              <a:gd name="connsiteX4" fmla="*/ 509981 w 1305009"/>
              <a:gd name="connsiteY4" fmla="*/ 23222 h 863804"/>
              <a:gd name="connsiteX5" fmla="*/ 14599 w 1305009"/>
              <a:gd name="connsiteY5" fmla="*/ 584841 h 863804"/>
              <a:gd name="connsiteX6" fmla="*/ 596182 w 1305009"/>
              <a:gd name="connsiteY6" fmla="*/ 727977 h 863804"/>
              <a:gd name="connsiteX7" fmla="*/ 679145 w 1305009"/>
              <a:gd name="connsiteY7" fmla="*/ 863804 h 863804"/>
              <a:gd name="connsiteX0" fmla="*/ 679230 w 1311184"/>
              <a:gd name="connsiteY0" fmla="*/ 843802 h 843802"/>
              <a:gd name="connsiteX1" fmla="*/ 871635 w 1311184"/>
              <a:gd name="connsiteY1" fmla="*/ 773888 h 843802"/>
              <a:gd name="connsiteX2" fmla="*/ 1230441 w 1311184"/>
              <a:gd name="connsiteY2" fmla="*/ 601105 h 843802"/>
              <a:gd name="connsiteX3" fmla="*/ 1246856 w 1311184"/>
              <a:gd name="connsiteY3" fmla="*/ 152581 h 843802"/>
              <a:gd name="connsiteX4" fmla="*/ 507394 w 1311184"/>
              <a:gd name="connsiteY4" fmla="*/ 22407 h 843802"/>
              <a:gd name="connsiteX5" fmla="*/ 14684 w 1311184"/>
              <a:gd name="connsiteY5" fmla="*/ 564839 h 843802"/>
              <a:gd name="connsiteX6" fmla="*/ 596267 w 1311184"/>
              <a:gd name="connsiteY6" fmla="*/ 707975 h 843802"/>
              <a:gd name="connsiteX7" fmla="*/ 679230 w 1311184"/>
              <a:gd name="connsiteY7" fmla="*/ 843802 h 843802"/>
              <a:gd name="connsiteX0" fmla="*/ 680987 w 1312941"/>
              <a:gd name="connsiteY0" fmla="*/ 832452 h 832452"/>
              <a:gd name="connsiteX1" fmla="*/ 873392 w 1312941"/>
              <a:gd name="connsiteY1" fmla="*/ 762538 h 832452"/>
              <a:gd name="connsiteX2" fmla="*/ 1232198 w 1312941"/>
              <a:gd name="connsiteY2" fmla="*/ 589755 h 832452"/>
              <a:gd name="connsiteX3" fmla="*/ 1248613 w 1312941"/>
              <a:gd name="connsiteY3" fmla="*/ 141231 h 832452"/>
              <a:gd name="connsiteX4" fmla="*/ 509151 w 1312941"/>
              <a:gd name="connsiteY4" fmla="*/ 11057 h 832452"/>
              <a:gd name="connsiteX5" fmla="*/ 16441 w 1312941"/>
              <a:gd name="connsiteY5" fmla="*/ 553489 h 832452"/>
              <a:gd name="connsiteX6" fmla="*/ 598024 w 1312941"/>
              <a:gd name="connsiteY6" fmla="*/ 696625 h 832452"/>
              <a:gd name="connsiteX7" fmla="*/ 680987 w 1312941"/>
              <a:gd name="connsiteY7" fmla="*/ 832452 h 832452"/>
              <a:gd name="connsiteX0" fmla="*/ 682950 w 1314904"/>
              <a:gd name="connsiteY0" fmla="*/ 830411 h 830411"/>
              <a:gd name="connsiteX1" fmla="*/ 875355 w 1314904"/>
              <a:gd name="connsiteY1" fmla="*/ 760497 h 830411"/>
              <a:gd name="connsiteX2" fmla="*/ 1234161 w 1314904"/>
              <a:gd name="connsiteY2" fmla="*/ 587714 h 830411"/>
              <a:gd name="connsiteX3" fmla="*/ 1250576 w 1314904"/>
              <a:gd name="connsiteY3" fmla="*/ 139190 h 830411"/>
              <a:gd name="connsiteX4" fmla="*/ 511114 w 1314904"/>
              <a:gd name="connsiteY4" fmla="*/ 9016 h 830411"/>
              <a:gd name="connsiteX5" fmla="*/ 18404 w 1314904"/>
              <a:gd name="connsiteY5" fmla="*/ 551448 h 830411"/>
              <a:gd name="connsiteX6" fmla="*/ 599987 w 1314904"/>
              <a:gd name="connsiteY6" fmla="*/ 694584 h 830411"/>
              <a:gd name="connsiteX7" fmla="*/ 682950 w 1314904"/>
              <a:gd name="connsiteY7" fmla="*/ 830411 h 830411"/>
              <a:gd name="connsiteX0" fmla="*/ 683968 w 1317367"/>
              <a:gd name="connsiteY0" fmla="*/ 798885 h 798885"/>
              <a:gd name="connsiteX1" fmla="*/ 876373 w 1317367"/>
              <a:gd name="connsiteY1" fmla="*/ 728971 h 798885"/>
              <a:gd name="connsiteX2" fmla="*/ 1235179 w 1317367"/>
              <a:gd name="connsiteY2" fmla="*/ 556188 h 798885"/>
              <a:gd name="connsiteX3" fmla="*/ 1251594 w 1317367"/>
              <a:gd name="connsiteY3" fmla="*/ 107664 h 798885"/>
              <a:gd name="connsiteX4" fmla="*/ 492226 w 1317367"/>
              <a:gd name="connsiteY4" fmla="*/ 12344 h 798885"/>
              <a:gd name="connsiteX5" fmla="*/ 19422 w 1317367"/>
              <a:gd name="connsiteY5" fmla="*/ 519922 h 798885"/>
              <a:gd name="connsiteX6" fmla="*/ 601005 w 1317367"/>
              <a:gd name="connsiteY6" fmla="*/ 663058 h 798885"/>
              <a:gd name="connsiteX7" fmla="*/ 683968 w 1317367"/>
              <a:gd name="connsiteY7" fmla="*/ 798885 h 798885"/>
              <a:gd name="connsiteX0" fmla="*/ 686384 w 1319783"/>
              <a:gd name="connsiteY0" fmla="*/ 802389 h 802389"/>
              <a:gd name="connsiteX1" fmla="*/ 878789 w 1319783"/>
              <a:gd name="connsiteY1" fmla="*/ 732475 h 802389"/>
              <a:gd name="connsiteX2" fmla="*/ 1237595 w 1319783"/>
              <a:gd name="connsiteY2" fmla="*/ 559692 h 802389"/>
              <a:gd name="connsiteX3" fmla="*/ 1254010 w 1319783"/>
              <a:gd name="connsiteY3" fmla="*/ 111168 h 802389"/>
              <a:gd name="connsiteX4" fmla="*/ 494642 w 1319783"/>
              <a:gd name="connsiteY4" fmla="*/ 15848 h 802389"/>
              <a:gd name="connsiteX5" fmla="*/ 21838 w 1319783"/>
              <a:gd name="connsiteY5" fmla="*/ 523426 h 802389"/>
              <a:gd name="connsiteX6" fmla="*/ 603421 w 1319783"/>
              <a:gd name="connsiteY6" fmla="*/ 666562 h 802389"/>
              <a:gd name="connsiteX7" fmla="*/ 686384 w 1319783"/>
              <a:gd name="connsiteY7" fmla="*/ 802389 h 802389"/>
              <a:gd name="connsiteX0" fmla="*/ 702121 w 1335520"/>
              <a:gd name="connsiteY0" fmla="*/ 811669 h 811669"/>
              <a:gd name="connsiteX1" fmla="*/ 894526 w 1335520"/>
              <a:gd name="connsiteY1" fmla="*/ 741755 h 811669"/>
              <a:gd name="connsiteX2" fmla="*/ 1253332 w 1335520"/>
              <a:gd name="connsiteY2" fmla="*/ 568972 h 811669"/>
              <a:gd name="connsiteX3" fmla="*/ 1269747 w 1335520"/>
              <a:gd name="connsiteY3" fmla="*/ 120448 h 811669"/>
              <a:gd name="connsiteX4" fmla="*/ 510379 w 1335520"/>
              <a:gd name="connsiteY4" fmla="*/ 25128 h 811669"/>
              <a:gd name="connsiteX5" fmla="*/ 14706 w 1335520"/>
              <a:gd name="connsiteY5" fmla="*/ 506178 h 811669"/>
              <a:gd name="connsiteX6" fmla="*/ 619158 w 1335520"/>
              <a:gd name="connsiteY6" fmla="*/ 675842 h 811669"/>
              <a:gd name="connsiteX7" fmla="*/ 702121 w 1335520"/>
              <a:gd name="connsiteY7" fmla="*/ 811669 h 811669"/>
              <a:gd name="connsiteX0" fmla="*/ 706485 w 1339884"/>
              <a:gd name="connsiteY0" fmla="*/ 811669 h 811669"/>
              <a:gd name="connsiteX1" fmla="*/ 898890 w 1339884"/>
              <a:gd name="connsiteY1" fmla="*/ 741755 h 811669"/>
              <a:gd name="connsiteX2" fmla="*/ 1257696 w 1339884"/>
              <a:gd name="connsiteY2" fmla="*/ 568972 h 811669"/>
              <a:gd name="connsiteX3" fmla="*/ 1274111 w 1339884"/>
              <a:gd name="connsiteY3" fmla="*/ 120448 h 811669"/>
              <a:gd name="connsiteX4" fmla="*/ 514743 w 1339884"/>
              <a:gd name="connsiteY4" fmla="*/ 25128 h 811669"/>
              <a:gd name="connsiteX5" fmla="*/ 19070 w 1339884"/>
              <a:gd name="connsiteY5" fmla="*/ 506178 h 811669"/>
              <a:gd name="connsiteX6" fmla="*/ 623522 w 1339884"/>
              <a:gd name="connsiteY6" fmla="*/ 675842 h 811669"/>
              <a:gd name="connsiteX7" fmla="*/ 706485 w 1339884"/>
              <a:gd name="connsiteY7" fmla="*/ 811669 h 811669"/>
              <a:gd name="connsiteX0" fmla="*/ 706273 w 1339672"/>
              <a:gd name="connsiteY0" fmla="*/ 799317 h 799317"/>
              <a:gd name="connsiteX1" fmla="*/ 898678 w 1339672"/>
              <a:gd name="connsiteY1" fmla="*/ 729403 h 799317"/>
              <a:gd name="connsiteX2" fmla="*/ 1257484 w 1339672"/>
              <a:gd name="connsiteY2" fmla="*/ 556620 h 799317"/>
              <a:gd name="connsiteX3" fmla="*/ 1273899 w 1339672"/>
              <a:gd name="connsiteY3" fmla="*/ 108096 h 799317"/>
              <a:gd name="connsiteX4" fmla="*/ 514531 w 1339672"/>
              <a:gd name="connsiteY4" fmla="*/ 12776 h 799317"/>
              <a:gd name="connsiteX5" fmla="*/ 18858 w 1339672"/>
              <a:gd name="connsiteY5" fmla="*/ 493826 h 799317"/>
              <a:gd name="connsiteX6" fmla="*/ 623310 w 1339672"/>
              <a:gd name="connsiteY6" fmla="*/ 663490 h 799317"/>
              <a:gd name="connsiteX7" fmla="*/ 706273 w 1339672"/>
              <a:gd name="connsiteY7" fmla="*/ 799317 h 79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672" h="799317">
                <a:moveTo>
                  <a:pt x="706273" y="799317"/>
                </a:moveTo>
                <a:cubicBezTo>
                  <a:pt x="789712" y="787887"/>
                  <a:pt x="857339" y="727879"/>
                  <a:pt x="898678" y="729403"/>
                </a:cubicBezTo>
                <a:cubicBezTo>
                  <a:pt x="967829" y="732070"/>
                  <a:pt x="1194947" y="660171"/>
                  <a:pt x="1257484" y="556620"/>
                </a:cubicBezTo>
                <a:cubicBezTo>
                  <a:pt x="1320021" y="453069"/>
                  <a:pt x="1397724" y="198737"/>
                  <a:pt x="1273899" y="108096"/>
                </a:cubicBezTo>
                <a:cubicBezTo>
                  <a:pt x="1150074" y="17455"/>
                  <a:pt x="717904" y="-22581"/>
                  <a:pt x="514531" y="12776"/>
                </a:cubicBezTo>
                <a:cubicBezTo>
                  <a:pt x="311158" y="48133"/>
                  <a:pt x="-91680" y="17349"/>
                  <a:pt x="18858" y="493826"/>
                </a:cubicBezTo>
                <a:cubicBezTo>
                  <a:pt x="48481" y="635749"/>
                  <a:pt x="581495" y="654822"/>
                  <a:pt x="623310" y="663490"/>
                </a:cubicBezTo>
                <a:cubicBezTo>
                  <a:pt x="804761" y="700161"/>
                  <a:pt x="706273" y="799317"/>
                  <a:pt x="706273" y="799317"/>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3E32A87-27EB-4E8C-A286-AC27F2A14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81631" flipH="1">
            <a:off x="4086067" y="493484"/>
            <a:ext cx="5016912" cy="227181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66451 w 1286279"/>
              <a:gd name="connsiteY0" fmla="*/ 861647 h 861647"/>
              <a:gd name="connsiteX1" fmla="*/ 858856 w 1286279"/>
              <a:gd name="connsiteY1" fmla="*/ 791733 h 861647"/>
              <a:gd name="connsiteX2" fmla="*/ 1217662 w 1286279"/>
              <a:gd name="connsiteY2" fmla="*/ 618950 h 861647"/>
              <a:gd name="connsiteX3" fmla="*/ 1216615 w 1286279"/>
              <a:gd name="connsiteY3" fmla="*/ 181371 h 861647"/>
              <a:gd name="connsiteX4" fmla="*/ 497287 w 1286279"/>
              <a:gd name="connsiteY4" fmla="*/ 21065 h 861647"/>
              <a:gd name="connsiteX5" fmla="*/ 1905 w 1286279"/>
              <a:gd name="connsiteY5" fmla="*/ 582684 h 861647"/>
              <a:gd name="connsiteX6" fmla="*/ 583488 w 1286279"/>
              <a:gd name="connsiteY6" fmla="*/ 725820 h 861647"/>
              <a:gd name="connsiteX7" fmla="*/ 666451 w 1286279"/>
              <a:gd name="connsiteY7" fmla="*/ 861647 h 861647"/>
              <a:gd name="connsiteX0" fmla="*/ 676619 w 1296447"/>
              <a:gd name="connsiteY0" fmla="*/ 861647 h 861647"/>
              <a:gd name="connsiteX1" fmla="*/ 869024 w 1296447"/>
              <a:gd name="connsiteY1" fmla="*/ 791733 h 861647"/>
              <a:gd name="connsiteX2" fmla="*/ 1227830 w 1296447"/>
              <a:gd name="connsiteY2" fmla="*/ 618950 h 861647"/>
              <a:gd name="connsiteX3" fmla="*/ 1226783 w 1296447"/>
              <a:gd name="connsiteY3" fmla="*/ 181371 h 861647"/>
              <a:gd name="connsiteX4" fmla="*/ 507455 w 1296447"/>
              <a:gd name="connsiteY4" fmla="*/ 21065 h 861647"/>
              <a:gd name="connsiteX5" fmla="*/ 12073 w 1296447"/>
              <a:gd name="connsiteY5" fmla="*/ 582684 h 861647"/>
              <a:gd name="connsiteX6" fmla="*/ 593656 w 1296447"/>
              <a:gd name="connsiteY6" fmla="*/ 725820 h 861647"/>
              <a:gd name="connsiteX7" fmla="*/ 676619 w 1296447"/>
              <a:gd name="connsiteY7" fmla="*/ 861647 h 861647"/>
              <a:gd name="connsiteX0" fmla="*/ 679058 w 1298886"/>
              <a:gd name="connsiteY0" fmla="*/ 861647 h 861647"/>
              <a:gd name="connsiteX1" fmla="*/ 871463 w 1298886"/>
              <a:gd name="connsiteY1" fmla="*/ 791733 h 861647"/>
              <a:gd name="connsiteX2" fmla="*/ 1230269 w 1298886"/>
              <a:gd name="connsiteY2" fmla="*/ 618950 h 861647"/>
              <a:gd name="connsiteX3" fmla="*/ 1229222 w 1298886"/>
              <a:gd name="connsiteY3" fmla="*/ 181371 h 861647"/>
              <a:gd name="connsiteX4" fmla="*/ 509894 w 1298886"/>
              <a:gd name="connsiteY4" fmla="*/ 21065 h 861647"/>
              <a:gd name="connsiteX5" fmla="*/ 14512 w 1298886"/>
              <a:gd name="connsiteY5" fmla="*/ 582684 h 861647"/>
              <a:gd name="connsiteX6" fmla="*/ 596095 w 1298886"/>
              <a:gd name="connsiteY6" fmla="*/ 725820 h 861647"/>
              <a:gd name="connsiteX7" fmla="*/ 679058 w 1298886"/>
              <a:gd name="connsiteY7" fmla="*/ 861647 h 861647"/>
              <a:gd name="connsiteX0" fmla="*/ 679145 w 1305009"/>
              <a:gd name="connsiteY0" fmla="*/ 863804 h 863804"/>
              <a:gd name="connsiteX1" fmla="*/ 871550 w 1305009"/>
              <a:gd name="connsiteY1" fmla="*/ 793890 h 863804"/>
              <a:gd name="connsiteX2" fmla="*/ 1230356 w 1305009"/>
              <a:gd name="connsiteY2" fmla="*/ 621107 h 863804"/>
              <a:gd name="connsiteX3" fmla="*/ 1246771 w 1305009"/>
              <a:gd name="connsiteY3" fmla="*/ 172583 h 863804"/>
              <a:gd name="connsiteX4" fmla="*/ 509981 w 1305009"/>
              <a:gd name="connsiteY4" fmla="*/ 23222 h 863804"/>
              <a:gd name="connsiteX5" fmla="*/ 14599 w 1305009"/>
              <a:gd name="connsiteY5" fmla="*/ 584841 h 863804"/>
              <a:gd name="connsiteX6" fmla="*/ 596182 w 1305009"/>
              <a:gd name="connsiteY6" fmla="*/ 727977 h 863804"/>
              <a:gd name="connsiteX7" fmla="*/ 679145 w 1305009"/>
              <a:gd name="connsiteY7" fmla="*/ 863804 h 863804"/>
              <a:gd name="connsiteX0" fmla="*/ 679230 w 1311184"/>
              <a:gd name="connsiteY0" fmla="*/ 843802 h 843802"/>
              <a:gd name="connsiteX1" fmla="*/ 871635 w 1311184"/>
              <a:gd name="connsiteY1" fmla="*/ 773888 h 843802"/>
              <a:gd name="connsiteX2" fmla="*/ 1230441 w 1311184"/>
              <a:gd name="connsiteY2" fmla="*/ 601105 h 843802"/>
              <a:gd name="connsiteX3" fmla="*/ 1246856 w 1311184"/>
              <a:gd name="connsiteY3" fmla="*/ 152581 h 843802"/>
              <a:gd name="connsiteX4" fmla="*/ 507394 w 1311184"/>
              <a:gd name="connsiteY4" fmla="*/ 22407 h 843802"/>
              <a:gd name="connsiteX5" fmla="*/ 14684 w 1311184"/>
              <a:gd name="connsiteY5" fmla="*/ 564839 h 843802"/>
              <a:gd name="connsiteX6" fmla="*/ 596267 w 1311184"/>
              <a:gd name="connsiteY6" fmla="*/ 707975 h 843802"/>
              <a:gd name="connsiteX7" fmla="*/ 679230 w 1311184"/>
              <a:gd name="connsiteY7" fmla="*/ 843802 h 843802"/>
              <a:gd name="connsiteX0" fmla="*/ 680987 w 1312941"/>
              <a:gd name="connsiteY0" fmla="*/ 832452 h 832452"/>
              <a:gd name="connsiteX1" fmla="*/ 873392 w 1312941"/>
              <a:gd name="connsiteY1" fmla="*/ 762538 h 832452"/>
              <a:gd name="connsiteX2" fmla="*/ 1232198 w 1312941"/>
              <a:gd name="connsiteY2" fmla="*/ 589755 h 832452"/>
              <a:gd name="connsiteX3" fmla="*/ 1248613 w 1312941"/>
              <a:gd name="connsiteY3" fmla="*/ 141231 h 832452"/>
              <a:gd name="connsiteX4" fmla="*/ 509151 w 1312941"/>
              <a:gd name="connsiteY4" fmla="*/ 11057 h 832452"/>
              <a:gd name="connsiteX5" fmla="*/ 16441 w 1312941"/>
              <a:gd name="connsiteY5" fmla="*/ 553489 h 832452"/>
              <a:gd name="connsiteX6" fmla="*/ 598024 w 1312941"/>
              <a:gd name="connsiteY6" fmla="*/ 696625 h 832452"/>
              <a:gd name="connsiteX7" fmla="*/ 680987 w 1312941"/>
              <a:gd name="connsiteY7" fmla="*/ 832452 h 832452"/>
              <a:gd name="connsiteX0" fmla="*/ 682950 w 1314904"/>
              <a:gd name="connsiteY0" fmla="*/ 830411 h 830411"/>
              <a:gd name="connsiteX1" fmla="*/ 875355 w 1314904"/>
              <a:gd name="connsiteY1" fmla="*/ 760497 h 830411"/>
              <a:gd name="connsiteX2" fmla="*/ 1234161 w 1314904"/>
              <a:gd name="connsiteY2" fmla="*/ 587714 h 830411"/>
              <a:gd name="connsiteX3" fmla="*/ 1250576 w 1314904"/>
              <a:gd name="connsiteY3" fmla="*/ 139190 h 830411"/>
              <a:gd name="connsiteX4" fmla="*/ 511114 w 1314904"/>
              <a:gd name="connsiteY4" fmla="*/ 9016 h 830411"/>
              <a:gd name="connsiteX5" fmla="*/ 18404 w 1314904"/>
              <a:gd name="connsiteY5" fmla="*/ 551448 h 830411"/>
              <a:gd name="connsiteX6" fmla="*/ 599987 w 1314904"/>
              <a:gd name="connsiteY6" fmla="*/ 694584 h 830411"/>
              <a:gd name="connsiteX7" fmla="*/ 682950 w 1314904"/>
              <a:gd name="connsiteY7" fmla="*/ 830411 h 830411"/>
              <a:gd name="connsiteX0" fmla="*/ 683968 w 1317367"/>
              <a:gd name="connsiteY0" fmla="*/ 798885 h 798885"/>
              <a:gd name="connsiteX1" fmla="*/ 876373 w 1317367"/>
              <a:gd name="connsiteY1" fmla="*/ 728971 h 798885"/>
              <a:gd name="connsiteX2" fmla="*/ 1235179 w 1317367"/>
              <a:gd name="connsiteY2" fmla="*/ 556188 h 798885"/>
              <a:gd name="connsiteX3" fmla="*/ 1251594 w 1317367"/>
              <a:gd name="connsiteY3" fmla="*/ 107664 h 798885"/>
              <a:gd name="connsiteX4" fmla="*/ 492226 w 1317367"/>
              <a:gd name="connsiteY4" fmla="*/ 12344 h 798885"/>
              <a:gd name="connsiteX5" fmla="*/ 19422 w 1317367"/>
              <a:gd name="connsiteY5" fmla="*/ 519922 h 798885"/>
              <a:gd name="connsiteX6" fmla="*/ 601005 w 1317367"/>
              <a:gd name="connsiteY6" fmla="*/ 663058 h 798885"/>
              <a:gd name="connsiteX7" fmla="*/ 683968 w 1317367"/>
              <a:gd name="connsiteY7" fmla="*/ 798885 h 798885"/>
              <a:gd name="connsiteX0" fmla="*/ 686384 w 1319783"/>
              <a:gd name="connsiteY0" fmla="*/ 802389 h 802389"/>
              <a:gd name="connsiteX1" fmla="*/ 878789 w 1319783"/>
              <a:gd name="connsiteY1" fmla="*/ 732475 h 802389"/>
              <a:gd name="connsiteX2" fmla="*/ 1237595 w 1319783"/>
              <a:gd name="connsiteY2" fmla="*/ 559692 h 802389"/>
              <a:gd name="connsiteX3" fmla="*/ 1254010 w 1319783"/>
              <a:gd name="connsiteY3" fmla="*/ 111168 h 802389"/>
              <a:gd name="connsiteX4" fmla="*/ 494642 w 1319783"/>
              <a:gd name="connsiteY4" fmla="*/ 15848 h 802389"/>
              <a:gd name="connsiteX5" fmla="*/ 21838 w 1319783"/>
              <a:gd name="connsiteY5" fmla="*/ 523426 h 802389"/>
              <a:gd name="connsiteX6" fmla="*/ 603421 w 1319783"/>
              <a:gd name="connsiteY6" fmla="*/ 666562 h 802389"/>
              <a:gd name="connsiteX7" fmla="*/ 686384 w 1319783"/>
              <a:gd name="connsiteY7" fmla="*/ 802389 h 802389"/>
              <a:gd name="connsiteX0" fmla="*/ 702121 w 1335520"/>
              <a:gd name="connsiteY0" fmla="*/ 811669 h 811669"/>
              <a:gd name="connsiteX1" fmla="*/ 894526 w 1335520"/>
              <a:gd name="connsiteY1" fmla="*/ 741755 h 811669"/>
              <a:gd name="connsiteX2" fmla="*/ 1253332 w 1335520"/>
              <a:gd name="connsiteY2" fmla="*/ 568972 h 811669"/>
              <a:gd name="connsiteX3" fmla="*/ 1269747 w 1335520"/>
              <a:gd name="connsiteY3" fmla="*/ 120448 h 811669"/>
              <a:gd name="connsiteX4" fmla="*/ 510379 w 1335520"/>
              <a:gd name="connsiteY4" fmla="*/ 25128 h 811669"/>
              <a:gd name="connsiteX5" fmla="*/ 14706 w 1335520"/>
              <a:gd name="connsiteY5" fmla="*/ 506178 h 811669"/>
              <a:gd name="connsiteX6" fmla="*/ 619158 w 1335520"/>
              <a:gd name="connsiteY6" fmla="*/ 675842 h 811669"/>
              <a:gd name="connsiteX7" fmla="*/ 702121 w 1335520"/>
              <a:gd name="connsiteY7" fmla="*/ 811669 h 811669"/>
              <a:gd name="connsiteX0" fmla="*/ 706485 w 1339884"/>
              <a:gd name="connsiteY0" fmla="*/ 811669 h 811669"/>
              <a:gd name="connsiteX1" fmla="*/ 898890 w 1339884"/>
              <a:gd name="connsiteY1" fmla="*/ 741755 h 811669"/>
              <a:gd name="connsiteX2" fmla="*/ 1257696 w 1339884"/>
              <a:gd name="connsiteY2" fmla="*/ 568972 h 811669"/>
              <a:gd name="connsiteX3" fmla="*/ 1274111 w 1339884"/>
              <a:gd name="connsiteY3" fmla="*/ 120448 h 811669"/>
              <a:gd name="connsiteX4" fmla="*/ 514743 w 1339884"/>
              <a:gd name="connsiteY4" fmla="*/ 25128 h 811669"/>
              <a:gd name="connsiteX5" fmla="*/ 19070 w 1339884"/>
              <a:gd name="connsiteY5" fmla="*/ 506178 h 811669"/>
              <a:gd name="connsiteX6" fmla="*/ 623522 w 1339884"/>
              <a:gd name="connsiteY6" fmla="*/ 675842 h 811669"/>
              <a:gd name="connsiteX7" fmla="*/ 706485 w 1339884"/>
              <a:gd name="connsiteY7" fmla="*/ 811669 h 811669"/>
              <a:gd name="connsiteX0" fmla="*/ 706273 w 1339672"/>
              <a:gd name="connsiteY0" fmla="*/ 799317 h 799317"/>
              <a:gd name="connsiteX1" fmla="*/ 898678 w 1339672"/>
              <a:gd name="connsiteY1" fmla="*/ 729403 h 799317"/>
              <a:gd name="connsiteX2" fmla="*/ 1257484 w 1339672"/>
              <a:gd name="connsiteY2" fmla="*/ 556620 h 799317"/>
              <a:gd name="connsiteX3" fmla="*/ 1273899 w 1339672"/>
              <a:gd name="connsiteY3" fmla="*/ 108096 h 799317"/>
              <a:gd name="connsiteX4" fmla="*/ 514531 w 1339672"/>
              <a:gd name="connsiteY4" fmla="*/ 12776 h 799317"/>
              <a:gd name="connsiteX5" fmla="*/ 18858 w 1339672"/>
              <a:gd name="connsiteY5" fmla="*/ 493826 h 799317"/>
              <a:gd name="connsiteX6" fmla="*/ 623310 w 1339672"/>
              <a:gd name="connsiteY6" fmla="*/ 663490 h 799317"/>
              <a:gd name="connsiteX7" fmla="*/ 706273 w 1339672"/>
              <a:gd name="connsiteY7" fmla="*/ 799317 h 79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672" h="799317">
                <a:moveTo>
                  <a:pt x="706273" y="799317"/>
                </a:moveTo>
                <a:cubicBezTo>
                  <a:pt x="789712" y="787887"/>
                  <a:pt x="857339" y="727879"/>
                  <a:pt x="898678" y="729403"/>
                </a:cubicBezTo>
                <a:cubicBezTo>
                  <a:pt x="967829" y="732070"/>
                  <a:pt x="1194947" y="660171"/>
                  <a:pt x="1257484" y="556620"/>
                </a:cubicBezTo>
                <a:cubicBezTo>
                  <a:pt x="1320021" y="453069"/>
                  <a:pt x="1397724" y="198737"/>
                  <a:pt x="1273899" y="108096"/>
                </a:cubicBezTo>
                <a:cubicBezTo>
                  <a:pt x="1150074" y="17455"/>
                  <a:pt x="717904" y="-22581"/>
                  <a:pt x="514531" y="12776"/>
                </a:cubicBezTo>
                <a:cubicBezTo>
                  <a:pt x="311158" y="48133"/>
                  <a:pt x="-91680" y="17349"/>
                  <a:pt x="18858" y="493826"/>
                </a:cubicBezTo>
                <a:cubicBezTo>
                  <a:pt x="48481" y="635749"/>
                  <a:pt x="581495" y="654822"/>
                  <a:pt x="623310" y="663490"/>
                </a:cubicBezTo>
                <a:cubicBezTo>
                  <a:pt x="804761" y="700161"/>
                  <a:pt x="706273" y="799317"/>
                  <a:pt x="706273" y="799317"/>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38303091-C789-4FDB-A8BD-315A3B43CCA5}"/>
              </a:ext>
            </a:extLst>
          </p:cNvPr>
          <p:cNvSpPr>
            <a:spLocks noGrp="1"/>
          </p:cNvSpPr>
          <p:nvPr>
            <p:ph type="title"/>
          </p:nvPr>
        </p:nvSpPr>
        <p:spPr>
          <a:xfrm>
            <a:off x="4272282" y="860609"/>
            <a:ext cx="4621687" cy="1258293"/>
          </a:xfrm>
        </p:spPr>
        <p:txBody>
          <a:bodyPr vert="horz" lIns="91440" tIns="45720" rIns="91440" bIns="45720" rtlCol="0">
            <a:normAutofit/>
          </a:bodyPr>
          <a:lstStyle/>
          <a:p>
            <a:pPr algn="ctr"/>
            <a:r>
              <a:rPr lang="en-US"/>
              <a:t>Practice and prepare</a:t>
            </a:r>
          </a:p>
        </p:txBody>
      </p:sp>
      <p:sp>
        <p:nvSpPr>
          <p:cNvPr id="3" name="Content Placeholder 2">
            <a:extLst>
              <a:ext uri="{FF2B5EF4-FFF2-40B4-BE49-F238E27FC236}">
                <a16:creationId xmlns:a16="http://schemas.microsoft.com/office/drawing/2014/main" id="{80A47AC5-800A-4163-910F-472BC7537C00}"/>
              </a:ext>
            </a:extLst>
          </p:cNvPr>
          <p:cNvSpPr>
            <a:spLocks noGrp="1"/>
          </p:cNvSpPr>
          <p:nvPr>
            <p:ph idx="1"/>
          </p:nvPr>
        </p:nvSpPr>
        <p:spPr>
          <a:xfrm>
            <a:off x="7457702" y="2265829"/>
            <a:ext cx="4236001" cy="3501011"/>
          </a:xfrm>
        </p:spPr>
        <p:txBody>
          <a:bodyPr vert="horz" lIns="91440" tIns="45720" rIns="91440" bIns="45720" rtlCol="0" anchor="ctr">
            <a:normAutofit/>
          </a:bodyPr>
          <a:lstStyle/>
          <a:p>
            <a:pPr algn="ctr"/>
            <a:r>
              <a:rPr lang="en-US" sz="6000"/>
              <a:t>Practice will be at least 15 minutes per day five days a week</a:t>
            </a:r>
          </a:p>
          <a:p>
            <a:pPr algn="ctr"/>
            <a:endParaRPr lang="en-US" sz="4400"/>
          </a:p>
        </p:txBody>
      </p:sp>
    </p:spTree>
    <p:extLst>
      <p:ext uri="{BB962C8B-B14F-4D97-AF65-F5344CB8AC3E}">
        <p14:creationId xmlns:p14="http://schemas.microsoft.com/office/powerpoint/2010/main" val="156051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0E429C-5154-436D-B459-D093390FA968}"/>
              </a:ext>
            </a:extLst>
          </p:cNvPr>
          <p:cNvSpPr txBox="1"/>
          <p:nvPr/>
        </p:nvSpPr>
        <p:spPr>
          <a:xfrm>
            <a:off x="2293257" y="128211"/>
            <a:ext cx="8935960" cy="8402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mn-lt"/>
                <a:cs typeface="+mn-lt"/>
              </a:rPr>
              <a:t>Chino Valley Unified School District </a:t>
            </a:r>
            <a:endParaRPr lang="en-US" b="1" dirty="0"/>
          </a:p>
          <a:p>
            <a:pPr algn="ctr"/>
            <a:r>
              <a:rPr lang="en-US" b="1" dirty="0">
                <a:ea typeface="+mn-lt"/>
                <a:cs typeface="+mn-lt"/>
              </a:rPr>
              <a:t>Band Registration Information </a:t>
            </a:r>
            <a:endParaRPr lang="en-US" b="1" dirty="0"/>
          </a:p>
          <a:p>
            <a:pPr algn="just"/>
            <a:r>
              <a:rPr lang="en-US" b="1" dirty="0">
                <a:ea typeface="+mn-lt"/>
                <a:cs typeface="+mn-lt"/>
              </a:rPr>
              <a:t>Welcome back to a new school year! I am excited that your child has expressed an interest in the CVUSD band program! </a:t>
            </a:r>
            <a:endParaRPr lang="en-US" b="1" dirty="0"/>
          </a:p>
          <a:p>
            <a:pPr algn="just"/>
            <a:r>
              <a:rPr lang="en-US" b="1" dirty="0">
                <a:ea typeface="+mn-lt"/>
                <a:cs typeface="+mn-lt"/>
              </a:rPr>
              <a:t>CVUSD offers students in grades 5 and 6 the opportunity to learn one of the following instruments: </a:t>
            </a:r>
            <a:endParaRPr lang="en-US" b="1" dirty="0"/>
          </a:p>
          <a:p>
            <a:pPr algn="just"/>
            <a:r>
              <a:rPr lang="en-US" b="1" dirty="0">
                <a:ea typeface="+mn-lt"/>
                <a:cs typeface="+mn-lt"/>
              </a:rPr>
              <a:t>                                     FLUTE                       CLARINET                SAXOPHONE </a:t>
            </a:r>
            <a:endParaRPr lang="en-US" b="1" dirty="0"/>
          </a:p>
          <a:p>
            <a:pPr algn="just"/>
            <a:r>
              <a:rPr lang="en-US" b="1" dirty="0">
                <a:ea typeface="+mn-lt"/>
                <a:cs typeface="+mn-lt"/>
              </a:rPr>
              <a:t>                                  TRUMPET                    BARITONE                           TROMBONE </a:t>
            </a:r>
            <a:endParaRPr lang="en-US" b="1" dirty="0"/>
          </a:p>
          <a:p>
            <a:pPr algn="just"/>
            <a:r>
              <a:rPr lang="en-US" b="1" dirty="0">
                <a:ea typeface="+mn-lt"/>
                <a:cs typeface="+mn-lt"/>
              </a:rPr>
              <a:t>                               </a:t>
            </a:r>
            <a:endParaRPr lang="en-US" b="1" dirty="0"/>
          </a:p>
          <a:p>
            <a:pPr algn="just"/>
            <a:r>
              <a:rPr lang="en-US" b="1" dirty="0">
                <a:ea typeface="+mn-lt"/>
                <a:cs typeface="+mn-lt"/>
              </a:rPr>
              <a:t>                                        PERCUSSION (drum kit needed and includes bell set and drum pad) </a:t>
            </a:r>
            <a:endParaRPr lang="en-US" b="1" dirty="0"/>
          </a:p>
          <a:p>
            <a:pPr algn="just"/>
            <a:endParaRPr lang="en-US" b="1">
              <a:ea typeface="+mn-lt"/>
              <a:cs typeface="+mn-lt"/>
            </a:endParaRPr>
          </a:p>
          <a:p>
            <a:pPr algn="just"/>
            <a:r>
              <a:rPr lang="en-US" b="1" dirty="0">
                <a:ea typeface="+mn-lt"/>
                <a:cs typeface="+mn-lt"/>
              </a:rPr>
              <a:t>The district does not provide band instruments for student use, although one may be available to borrow (at no cost) through the district’s loaner program. Forms for this program are in the office and need to be returned as soon as possible. This program is based on financial need. Otherwise, parents are responsible for purchasing or renting an instrument if one is not available to borrow from friends or family. </a:t>
            </a:r>
            <a:endParaRPr lang="en-US" b="1" dirty="0"/>
          </a:p>
          <a:p>
            <a:pPr algn="just"/>
            <a:r>
              <a:rPr lang="en-US" b="1" dirty="0">
                <a:ea typeface="+mn-lt"/>
                <a:cs typeface="+mn-lt"/>
              </a:rPr>
              <a:t>Loan application forms will be available in the School Office. </a:t>
            </a:r>
          </a:p>
          <a:p>
            <a:pPr algn="just"/>
            <a:r>
              <a:rPr lang="en-US" b="1" dirty="0">
                <a:ea typeface="+mn-lt"/>
                <a:cs typeface="+mn-lt"/>
              </a:rPr>
              <a:t>(</a:t>
            </a:r>
            <a:r>
              <a:rPr lang="en-US" b="1" u="sng" dirty="0">
                <a:ea typeface="+mn-lt"/>
                <a:cs typeface="+mn-lt"/>
              </a:rPr>
              <a:t>Please</a:t>
            </a:r>
            <a:r>
              <a:rPr lang="en-US" b="1" dirty="0">
                <a:ea typeface="+mn-lt"/>
                <a:cs typeface="+mn-lt"/>
              </a:rPr>
              <a:t> do not purchase an instrument from a warehouse, toy, or discount department store.  Although the low price is attractive, they are </a:t>
            </a:r>
            <a:r>
              <a:rPr lang="en-US" b="1" u="sng" dirty="0">
                <a:ea typeface="+mn-lt"/>
                <a:cs typeface="+mn-lt"/>
              </a:rPr>
              <a:t>very</a:t>
            </a:r>
            <a:r>
              <a:rPr lang="en-US" b="1" dirty="0">
                <a:ea typeface="+mn-lt"/>
                <a:cs typeface="+mn-lt"/>
              </a:rPr>
              <a:t> low quality and will create a frustrating playing experience for your child!) </a:t>
            </a:r>
            <a:endParaRPr lang="en-US" b="1" dirty="0"/>
          </a:p>
          <a:p>
            <a:pPr algn="just"/>
            <a:r>
              <a:rPr lang="en-US" b="1" dirty="0">
                <a:ea typeface="+mn-lt"/>
                <a:cs typeface="+mn-lt"/>
              </a:rPr>
              <a:t>In addition to an instrument, </a:t>
            </a:r>
            <a:r>
              <a:rPr lang="en-US" b="1" u="sng" dirty="0">
                <a:ea typeface="+mn-lt"/>
                <a:cs typeface="+mn-lt"/>
              </a:rPr>
              <a:t>STUDENTS</a:t>
            </a:r>
            <a:r>
              <a:rPr lang="en-US" b="1" dirty="0">
                <a:ea typeface="+mn-lt"/>
                <a:cs typeface="+mn-lt"/>
              </a:rPr>
              <a:t> need to purchase the following supplies: </a:t>
            </a:r>
            <a:endParaRPr lang="en-US" b="1" dirty="0"/>
          </a:p>
          <a:p>
            <a:pPr algn="just"/>
            <a:r>
              <a:rPr lang="en-US" b="1" dirty="0">
                <a:ea typeface="+mn-lt"/>
                <a:cs typeface="+mn-lt"/>
              </a:rPr>
              <a:t>Method book: </a:t>
            </a:r>
            <a:r>
              <a:rPr lang="en-US" b="1" u="sng" dirty="0">
                <a:ea typeface="+mn-lt"/>
                <a:cs typeface="+mn-lt"/>
              </a:rPr>
              <a:t>Tradition of Excellence, book 1</a:t>
            </a:r>
            <a:r>
              <a:rPr lang="en-US" b="1" dirty="0">
                <a:ea typeface="+mn-lt"/>
                <a:cs typeface="+mn-lt"/>
              </a:rPr>
              <a:t> for your instrument, a small 3-ring binder, ten page protectors, luggage tag and a pencil </a:t>
            </a:r>
            <a:endParaRPr lang="en-US" b="1" dirty="0"/>
          </a:p>
          <a:p>
            <a:pPr algn="just"/>
            <a:r>
              <a:rPr lang="en-US" b="1" dirty="0">
                <a:ea typeface="+mn-lt"/>
                <a:cs typeface="+mn-lt"/>
              </a:rPr>
              <a:t>*Clarinet and Sax players only: 5 reeds, size 1 1/2  (as they break, they will need  replacements during the school year), cleaner, cork grease </a:t>
            </a:r>
            <a:endParaRPr lang="en-US" b="1" dirty="0"/>
          </a:p>
          <a:p>
            <a:pPr algn="just"/>
            <a:r>
              <a:rPr lang="en-US" b="1" dirty="0">
                <a:ea typeface="+mn-lt"/>
                <a:cs typeface="+mn-lt"/>
              </a:rPr>
              <a:t>*Trumpet players: valve oil, old wash cloth </a:t>
            </a:r>
            <a:endParaRPr lang="en-US" b="1" dirty="0"/>
          </a:p>
          <a:p>
            <a:pPr algn="just"/>
            <a:r>
              <a:rPr lang="en-US" b="1" dirty="0">
                <a:ea typeface="+mn-lt"/>
                <a:cs typeface="+mn-lt"/>
              </a:rPr>
              <a:t>*Trombone players: slide grease, old wash cloth </a:t>
            </a:r>
            <a:endParaRPr lang="en-US" b="1" dirty="0"/>
          </a:p>
          <a:p>
            <a:pPr algn="just"/>
            <a:r>
              <a:rPr lang="en-US" b="1" dirty="0">
                <a:ea typeface="+mn-lt"/>
                <a:cs typeface="+mn-lt"/>
              </a:rPr>
              <a:t>*Flute players: cleaning rod and cloth </a:t>
            </a:r>
          </a:p>
          <a:p>
            <a:pPr algn="just"/>
            <a:r>
              <a:rPr lang="en-US" b="1" dirty="0">
                <a:ea typeface="+mn-lt"/>
                <a:cs typeface="+mn-lt"/>
              </a:rPr>
              <a:t>*Percussion players: drum kit (includes bells, drum pad and sticks/mallets) </a:t>
            </a:r>
            <a:endParaRPr lang="en-US" b="1" dirty="0"/>
          </a:p>
          <a:p>
            <a:pPr algn="just"/>
            <a:endParaRPr lang="en-US" b="1" dirty="0">
              <a:highlight>
                <a:srgbClr val="FFFF00"/>
              </a:highlight>
              <a:ea typeface="+mn-lt"/>
              <a:cs typeface="+mn-lt"/>
            </a:endParaRPr>
          </a:p>
          <a:p>
            <a:pPr algn="just"/>
            <a:r>
              <a:rPr lang="en-US" b="1" dirty="0">
                <a:ea typeface="+mn-lt"/>
                <a:cs typeface="+mn-lt"/>
              </a:rPr>
              <a:t>Supplies can be purchased through amazon or local music stores (ex. Sam Ash, Guitar Center, </a:t>
            </a:r>
            <a:r>
              <a:rPr lang="en-US" b="1" dirty="0" err="1">
                <a:ea typeface="+mn-lt"/>
                <a:cs typeface="+mn-lt"/>
              </a:rPr>
              <a:t>Gards</a:t>
            </a:r>
            <a:r>
              <a:rPr lang="en-US" b="1" dirty="0">
                <a:ea typeface="+mn-lt"/>
                <a:cs typeface="+mn-lt"/>
              </a:rPr>
              <a:t>, KYR, Music and Arts etc.) </a:t>
            </a:r>
            <a:endParaRPr lang="en-US" b="1" dirty="0"/>
          </a:p>
          <a:p>
            <a:pPr algn="just"/>
            <a:endParaRPr lang="en-US" b="1">
              <a:ea typeface="+mn-lt"/>
              <a:cs typeface="+mn-lt"/>
            </a:endParaRPr>
          </a:p>
          <a:p>
            <a:pPr algn="just"/>
            <a:endParaRPr lang="en-US"/>
          </a:p>
          <a:p>
            <a:pPr marL="285750" indent="-285750" algn="ctr">
              <a:buFont typeface="Arial"/>
              <a:buChar char="•"/>
            </a:pPr>
            <a:endParaRPr lang="en-US"/>
          </a:p>
          <a:p>
            <a:pPr marL="285750" indent="-285750" algn="ctr">
              <a:buFont typeface="Arial"/>
              <a:buChar char="•"/>
            </a:pPr>
            <a:r>
              <a:rPr lang="en-US" dirty="0">
                <a:ea typeface="+mn-lt"/>
                <a:cs typeface="+mn-lt"/>
              </a:rPr>
              <a:t>Students will be provided specialized instrument masks for their use in band. </a:t>
            </a:r>
            <a:endParaRPr lang="en-US"/>
          </a:p>
          <a:p>
            <a:pPr algn="l"/>
            <a:endParaRPr lang="en-US">
              <a:latin typeface="Sitka Text Semibold"/>
            </a:endParaRPr>
          </a:p>
        </p:txBody>
      </p:sp>
    </p:spTree>
    <p:extLst>
      <p:ext uri="{BB962C8B-B14F-4D97-AF65-F5344CB8AC3E}">
        <p14:creationId xmlns:p14="http://schemas.microsoft.com/office/powerpoint/2010/main" val="788446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ibbon: Tilted Down 41">
            <a:extLst>
              <a:ext uri="{FF2B5EF4-FFF2-40B4-BE49-F238E27FC236}">
                <a16:creationId xmlns:a16="http://schemas.microsoft.com/office/drawing/2014/main" id="{0E313478-389B-4543-9E2F-172D83A05291}"/>
              </a:ext>
            </a:extLst>
          </p:cNvPr>
          <p:cNvSpPr/>
          <p:nvPr/>
        </p:nvSpPr>
        <p:spPr>
          <a:xfrm>
            <a:off x="478983" y="702116"/>
            <a:ext cx="6857999" cy="1028094"/>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E7C9E96B-F507-42B4-B30A-EB3C8CADFFAE}"/>
              </a:ext>
            </a:extLst>
          </p:cNvPr>
          <p:cNvSpPr/>
          <p:nvPr/>
        </p:nvSpPr>
        <p:spPr>
          <a:xfrm rot="1260000">
            <a:off x="3416300" y="1874158"/>
            <a:ext cx="1886856" cy="3241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9CCCCF6-CE23-4428-81C0-D397ED7D0715}"/>
              </a:ext>
            </a:extLst>
          </p:cNvPr>
          <p:cNvSpPr/>
          <p:nvPr/>
        </p:nvSpPr>
        <p:spPr>
          <a:xfrm>
            <a:off x="9683901" y="2469093"/>
            <a:ext cx="2140856" cy="3906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E62D2FA-74B6-4738-9AC6-B8F294B76AFD}"/>
              </a:ext>
            </a:extLst>
          </p:cNvPr>
          <p:cNvSpPr/>
          <p:nvPr/>
        </p:nvSpPr>
        <p:spPr>
          <a:xfrm>
            <a:off x="7617884" y="3378504"/>
            <a:ext cx="2056191" cy="2769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065C11-1C70-481F-A253-B0453830973E}"/>
              </a:ext>
            </a:extLst>
          </p:cNvPr>
          <p:cNvSpPr>
            <a:spLocks noGrp="1"/>
          </p:cNvSpPr>
          <p:nvPr>
            <p:ph type="title"/>
          </p:nvPr>
        </p:nvSpPr>
        <p:spPr/>
        <p:txBody>
          <a:bodyPr/>
          <a:lstStyle/>
          <a:p>
            <a:r>
              <a:rPr lang="en-US"/>
              <a:t>To make a full band we need...</a:t>
            </a:r>
          </a:p>
        </p:txBody>
      </p:sp>
      <p:sp>
        <p:nvSpPr>
          <p:cNvPr id="3" name="Text Placeholder 2">
            <a:extLst>
              <a:ext uri="{FF2B5EF4-FFF2-40B4-BE49-F238E27FC236}">
                <a16:creationId xmlns:a16="http://schemas.microsoft.com/office/drawing/2014/main" id="{E02FFC72-3516-4715-991B-BE454D65EBA0}"/>
              </a:ext>
            </a:extLst>
          </p:cNvPr>
          <p:cNvSpPr>
            <a:spLocks noGrp="1"/>
          </p:cNvSpPr>
          <p:nvPr>
            <p:ph type="body" idx="1"/>
          </p:nvPr>
        </p:nvSpPr>
        <p:spPr>
          <a:xfrm>
            <a:off x="1028700" y="2202756"/>
            <a:ext cx="4968875" cy="766007"/>
          </a:xfrm>
        </p:spPr>
        <p:txBody>
          <a:bodyPr>
            <a:normAutofit fontScale="92500" lnSpcReduction="20000"/>
          </a:bodyPr>
          <a:lstStyle/>
          <a:p>
            <a:endParaRPr lang="en-US" sz="3200" dirty="0"/>
          </a:p>
          <a:p>
            <a:endParaRPr lang="en-US" sz="3200" dirty="0"/>
          </a:p>
        </p:txBody>
      </p:sp>
      <p:sp>
        <p:nvSpPr>
          <p:cNvPr id="4" name="Content Placeholder 3">
            <a:extLst>
              <a:ext uri="{FF2B5EF4-FFF2-40B4-BE49-F238E27FC236}">
                <a16:creationId xmlns:a16="http://schemas.microsoft.com/office/drawing/2014/main" id="{7FC223C9-518A-418C-B2CF-3944D5910809}"/>
              </a:ext>
            </a:extLst>
          </p:cNvPr>
          <p:cNvSpPr>
            <a:spLocks noGrp="1"/>
          </p:cNvSpPr>
          <p:nvPr>
            <p:ph sz="half" idx="2"/>
          </p:nvPr>
        </p:nvSpPr>
        <p:spPr>
          <a:xfrm>
            <a:off x="956129" y="4964476"/>
            <a:ext cx="1062114" cy="2362228"/>
          </a:xfrm>
        </p:spPr>
        <p:txBody>
          <a:bodyPr vert="horz" lIns="91440" tIns="45720" rIns="91440" bIns="45720" rtlCol="0" anchor="t">
            <a:normAutofit/>
          </a:bodyPr>
          <a:lstStyle/>
          <a:p>
            <a:r>
              <a:rPr lang="en-US" sz="6000"/>
              <a:t>6</a:t>
            </a:r>
          </a:p>
        </p:txBody>
      </p:sp>
      <p:sp>
        <p:nvSpPr>
          <p:cNvPr id="5" name="Text Placeholder 4">
            <a:extLst>
              <a:ext uri="{FF2B5EF4-FFF2-40B4-BE49-F238E27FC236}">
                <a16:creationId xmlns:a16="http://schemas.microsoft.com/office/drawing/2014/main" id="{E1233015-2691-4B26-8306-0AEE2A1A840C}"/>
              </a:ext>
            </a:extLst>
          </p:cNvPr>
          <p:cNvSpPr>
            <a:spLocks noGrp="1"/>
          </p:cNvSpPr>
          <p:nvPr>
            <p:ph type="body" sz="quarter" idx="3"/>
          </p:nvPr>
        </p:nvSpPr>
        <p:spPr>
          <a:xfrm>
            <a:off x="7624767" y="4512489"/>
            <a:ext cx="648082" cy="814387"/>
          </a:xfrm>
        </p:spPr>
        <p:txBody>
          <a:bodyPr>
            <a:normAutofit fontScale="92500" lnSpcReduction="20000"/>
          </a:bodyPr>
          <a:lstStyle/>
          <a:p>
            <a:r>
              <a:rPr lang="en-US" sz="6000"/>
              <a:t>6</a:t>
            </a:r>
            <a:endParaRPr lang="en-US"/>
          </a:p>
        </p:txBody>
      </p:sp>
      <p:sp>
        <p:nvSpPr>
          <p:cNvPr id="6" name="Content Placeholder 5">
            <a:extLst>
              <a:ext uri="{FF2B5EF4-FFF2-40B4-BE49-F238E27FC236}">
                <a16:creationId xmlns:a16="http://schemas.microsoft.com/office/drawing/2014/main" id="{4A42D776-2547-4F7B-AE2C-BF99ACB6A8FA}"/>
              </a:ext>
            </a:extLst>
          </p:cNvPr>
          <p:cNvSpPr>
            <a:spLocks noGrp="1"/>
          </p:cNvSpPr>
          <p:nvPr>
            <p:ph sz="quarter" idx="4"/>
          </p:nvPr>
        </p:nvSpPr>
        <p:spPr>
          <a:xfrm>
            <a:off x="5023149" y="4819334"/>
            <a:ext cx="756940" cy="3402418"/>
          </a:xfrm>
        </p:spPr>
        <p:txBody>
          <a:bodyPr vert="horz" lIns="91440" tIns="45720" rIns="91440" bIns="45720" rtlCol="0" anchor="t">
            <a:normAutofit/>
          </a:bodyPr>
          <a:lstStyle/>
          <a:p>
            <a:r>
              <a:rPr lang="en-US" sz="6000"/>
              <a:t>8</a:t>
            </a:r>
          </a:p>
        </p:txBody>
      </p:sp>
      <p:pic>
        <p:nvPicPr>
          <p:cNvPr id="8" name="Picture 4" descr="Free photo: Flute, Music, Instrument, Played - Free Image on Pixabay - 893911">
            <a:extLst>
              <a:ext uri="{FF2B5EF4-FFF2-40B4-BE49-F238E27FC236}">
                <a16:creationId xmlns:a16="http://schemas.microsoft.com/office/drawing/2014/main" id="{ACF9DDC9-74CD-475B-83DB-B0CA3A9E4370}"/>
              </a:ext>
            </a:extLst>
          </p:cNvPr>
          <p:cNvPicPr>
            <a:picLocks noChangeAspect="1"/>
          </p:cNvPicPr>
          <p:nvPr/>
        </p:nvPicPr>
        <p:blipFill>
          <a:blip r:embed="rId2"/>
          <a:stretch>
            <a:fillRect/>
          </a:stretch>
        </p:blipFill>
        <p:spPr>
          <a:xfrm>
            <a:off x="558845" y="2200028"/>
            <a:ext cx="2743199" cy="934402"/>
          </a:xfrm>
          <a:prstGeom prst="rect">
            <a:avLst/>
          </a:prstGeom>
        </p:spPr>
      </p:pic>
      <p:sp>
        <p:nvSpPr>
          <p:cNvPr id="9" name="TextBox 8">
            <a:extLst>
              <a:ext uri="{FF2B5EF4-FFF2-40B4-BE49-F238E27FC236}">
                <a16:creationId xmlns:a16="http://schemas.microsoft.com/office/drawing/2014/main" id="{9F672D0E-FA6C-48D3-8170-172F556671EE}"/>
              </a:ext>
            </a:extLst>
          </p:cNvPr>
          <p:cNvSpPr txBox="1"/>
          <p:nvPr/>
        </p:nvSpPr>
        <p:spPr>
          <a:xfrm>
            <a:off x="5679923" y="3381830"/>
            <a:ext cx="90472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b="1"/>
              <a:t>12</a:t>
            </a:r>
          </a:p>
        </p:txBody>
      </p:sp>
      <p:pic>
        <p:nvPicPr>
          <p:cNvPr id="11" name="Picture 5" descr="A picture containing music&#10;&#10;Description automatically generated">
            <a:extLst>
              <a:ext uri="{FF2B5EF4-FFF2-40B4-BE49-F238E27FC236}">
                <a16:creationId xmlns:a16="http://schemas.microsoft.com/office/drawing/2014/main" id="{0512A8B0-5433-4D68-B819-DBD55E8FAA3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544591" y="1838734"/>
            <a:ext cx="1272602" cy="1724085"/>
          </a:xfrm>
          <a:prstGeom prst="rect">
            <a:avLst/>
          </a:prstGeom>
        </p:spPr>
      </p:pic>
      <p:sp>
        <p:nvSpPr>
          <p:cNvPr id="12" name="TextBox 11">
            <a:extLst>
              <a:ext uri="{FF2B5EF4-FFF2-40B4-BE49-F238E27FC236}">
                <a16:creationId xmlns:a16="http://schemas.microsoft.com/office/drawing/2014/main" id="{B173FD8E-A18E-47C7-A233-5ED403A682AF}"/>
              </a:ext>
            </a:extLst>
          </p:cNvPr>
          <p:cNvSpPr txBox="1"/>
          <p:nvPr/>
        </p:nvSpPr>
        <p:spPr>
          <a:xfrm>
            <a:off x="575733" y="2825448"/>
            <a:ext cx="650724" cy="1039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b="1"/>
              <a:t>8</a:t>
            </a:r>
          </a:p>
        </p:txBody>
      </p:sp>
      <p:pic>
        <p:nvPicPr>
          <p:cNvPr id="14" name="Picture 8" descr="A picture containing music, brass&#10;&#10;Description automatically generated">
            <a:extLst>
              <a:ext uri="{FF2B5EF4-FFF2-40B4-BE49-F238E27FC236}">
                <a16:creationId xmlns:a16="http://schemas.microsoft.com/office/drawing/2014/main" id="{6857D126-F5DD-4281-9E50-BCCB6D2530A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503542" y="1832030"/>
            <a:ext cx="2340633" cy="1247518"/>
          </a:xfrm>
          <a:prstGeom prst="rect">
            <a:avLst/>
          </a:prstGeom>
        </p:spPr>
      </p:pic>
      <p:sp>
        <p:nvSpPr>
          <p:cNvPr id="15" name="TextBox 14">
            <a:extLst>
              <a:ext uri="{FF2B5EF4-FFF2-40B4-BE49-F238E27FC236}">
                <a16:creationId xmlns:a16="http://schemas.microsoft.com/office/drawing/2014/main" id="{D53161B0-CE75-48F4-905C-04EA507BED59}"/>
              </a:ext>
            </a:extLst>
          </p:cNvPr>
          <p:cNvSpPr txBox="1"/>
          <p:nvPr/>
        </p:nvSpPr>
        <p:spPr>
          <a:xfrm>
            <a:off x="7093697" y="2873144"/>
            <a:ext cx="73539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latin typeface="The Hand"/>
              </a:rPr>
              <a:t>8</a:t>
            </a:r>
            <a:endParaRPr lang="en-US" b="1"/>
          </a:p>
        </p:txBody>
      </p:sp>
      <p:sp>
        <p:nvSpPr>
          <p:cNvPr id="16" name="TextBox 15">
            <a:extLst>
              <a:ext uri="{FF2B5EF4-FFF2-40B4-BE49-F238E27FC236}">
                <a16:creationId xmlns:a16="http://schemas.microsoft.com/office/drawing/2014/main" id="{4B19AD86-CE8D-4377-9568-2F8E45E6D727}"/>
              </a:ext>
            </a:extLst>
          </p:cNvPr>
          <p:cNvSpPr txBox="1"/>
          <p:nvPr/>
        </p:nvSpPr>
        <p:spPr>
          <a:xfrm>
            <a:off x="9006114" y="2970590"/>
            <a:ext cx="62653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0" b="1" dirty="0"/>
          </a:p>
        </p:txBody>
      </p:sp>
      <p:pic>
        <p:nvPicPr>
          <p:cNvPr id="20" name="Picture 20" descr="A picture containing music, drum&#10;&#10;Description automatically generated">
            <a:extLst>
              <a:ext uri="{FF2B5EF4-FFF2-40B4-BE49-F238E27FC236}">
                <a16:creationId xmlns:a16="http://schemas.microsoft.com/office/drawing/2014/main" id="{D04FA430-8697-4E45-9F92-AA3BAFB22D9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122985" y="4914940"/>
            <a:ext cx="1621766" cy="1156248"/>
          </a:xfrm>
          <a:prstGeom prst="rect">
            <a:avLst/>
          </a:prstGeom>
        </p:spPr>
      </p:pic>
      <p:pic>
        <p:nvPicPr>
          <p:cNvPr id="22" name="Picture 17" descr="A picture containing music, glockenspiel&#10;&#10;Description automatically generated">
            <a:extLst>
              <a:ext uri="{FF2B5EF4-FFF2-40B4-BE49-F238E27FC236}">
                <a16:creationId xmlns:a16="http://schemas.microsoft.com/office/drawing/2014/main" id="{3198F7A9-4B78-4BE8-8DA6-38249399A5B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2514621" y="5092346"/>
            <a:ext cx="1395381" cy="1054977"/>
          </a:xfrm>
          <a:prstGeom prst="rect">
            <a:avLst/>
          </a:prstGeom>
        </p:spPr>
      </p:pic>
      <p:pic>
        <p:nvPicPr>
          <p:cNvPr id="24" name="Picture 14" descr="A picture containing brass&#10;&#10;Description automatically generated">
            <a:extLst>
              <a:ext uri="{FF2B5EF4-FFF2-40B4-BE49-F238E27FC236}">
                <a16:creationId xmlns:a16="http://schemas.microsoft.com/office/drawing/2014/main" id="{75C3EDDB-8BE7-42BA-8C41-A25E1CC24936}"/>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4503263" y="4583565"/>
            <a:ext cx="2806186" cy="1734330"/>
          </a:xfrm>
          <a:prstGeom prst="rect">
            <a:avLst/>
          </a:prstGeom>
        </p:spPr>
      </p:pic>
      <p:pic>
        <p:nvPicPr>
          <p:cNvPr id="26" name="Picture 6" descr="A picture containing music, sax&#10;&#10;Description automatically generated">
            <a:extLst>
              <a:ext uri="{FF2B5EF4-FFF2-40B4-BE49-F238E27FC236}">
                <a16:creationId xmlns:a16="http://schemas.microsoft.com/office/drawing/2014/main" id="{8B8F1264-EE11-4919-84E5-EAEC07EB3E05}"/>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9358764" y="664371"/>
            <a:ext cx="840015" cy="1929440"/>
          </a:xfrm>
          <a:prstGeom prst="rect">
            <a:avLst/>
          </a:prstGeom>
        </p:spPr>
      </p:pic>
      <p:pic>
        <p:nvPicPr>
          <p:cNvPr id="30" name="Picture 30" descr="A picture containing music, sax&#10;&#10;Description automatically generated">
            <a:extLst>
              <a:ext uri="{FF2B5EF4-FFF2-40B4-BE49-F238E27FC236}">
                <a16:creationId xmlns:a16="http://schemas.microsoft.com/office/drawing/2014/main" id="{B90877BB-7CE1-4917-A1D0-ED9E3CF3D5E1}"/>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rot="2100000">
            <a:off x="9384535" y="3105874"/>
            <a:ext cx="2743199" cy="2523200"/>
          </a:xfrm>
          <a:prstGeom prst="rect">
            <a:avLst/>
          </a:prstGeom>
        </p:spPr>
      </p:pic>
      <p:sp>
        <p:nvSpPr>
          <p:cNvPr id="33" name="TextBox 32">
            <a:extLst>
              <a:ext uri="{FF2B5EF4-FFF2-40B4-BE49-F238E27FC236}">
                <a16:creationId xmlns:a16="http://schemas.microsoft.com/office/drawing/2014/main" id="{681AB9F0-5E2E-499E-8AF9-D4AE0B8C6613}"/>
              </a:ext>
            </a:extLst>
          </p:cNvPr>
          <p:cNvSpPr txBox="1"/>
          <p:nvPr/>
        </p:nvSpPr>
        <p:spPr>
          <a:xfrm>
            <a:off x="9006115" y="817638"/>
            <a:ext cx="51767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b="1"/>
              <a:t>4</a:t>
            </a:r>
          </a:p>
        </p:txBody>
      </p:sp>
      <p:sp>
        <p:nvSpPr>
          <p:cNvPr id="34" name="TextBox 33">
            <a:extLst>
              <a:ext uri="{FF2B5EF4-FFF2-40B4-BE49-F238E27FC236}">
                <a16:creationId xmlns:a16="http://schemas.microsoft.com/office/drawing/2014/main" id="{1723F4F2-208C-49CC-AC5A-5E7C3FEE5AB4}"/>
              </a:ext>
            </a:extLst>
          </p:cNvPr>
          <p:cNvSpPr txBox="1"/>
          <p:nvPr/>
        </p:nvSpPr>
        <p:spPr>
          <a:xfrm>
            <a:off x="9777941" y="4335085"/>
            <a:ext cx="62653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b="1"/>
              <a:t>2</a:t>
            </a:r>
          </a:p>
        </p:txBody>
      </p:sp>
      <p:pic>
        <p:nvPicPr>
          <p:cNvPr id="37" name="Picture 37" descr="A picture containing music, sax, clarinet, bassoon&#10;&#10;Description automatically generated">
            <a:extLst>
              <a:ext uri="{FF2B5EF4-FFF2-40B4-BE49-F238E27FC236}">
                <a16:creationId xmlns:a16="http://schemas.microsoft.com/office/drawing/2014/main" id="{F9590326-1F2F-4932-A935-94FB3ABD9C6E}"/>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3379472" y="2110701"/>
            <a:ext cx="1913340" cy="2491454"/>
          </a:xfrm>
          <a:prstGeom prst="rect">
            <a:avLst/>
          </a:prstGeom>
        </p:spPr>
      </p:pic>
      <p:sp>
        <p:nvSpPr>
          <p:cNvPr id="41" name="TextBox 40">
            <a:extLst>
              <a:ext uri="{FF2B5EF4-FFF2-40B4-BE49-F238E27FC236}">
                <a16:creationId xmlns:a16="http://schemas.microsoft.com/office/drawing/2014/main" id="{556A6CFB-77C5-485D-8704-C326113D6F1E}"/>
              </a:ext>
            </a:extLst>
          </p:cNvPr>
          <p:cNvSpPr txBox="1"/>
          <p:nvPr/>
        </p:nvSpPr>
        <p:spPr>
          <a:xfrm>
            <a:off x="4253442" y="3382584"/>
            <a:ext cx="65072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b="1"/>
              <a:t>2</a:t>
            </a:r>
          </a:p>
        </p:txBody>
      </p:sp>
      <p:pic>
        <p:nvPicPr>
          <p:cNvPr id="43" name="Picture 43" descr="A picture containing brass, music&#10;&#10;Description automatically generated">
            <a:extLst>
              <a:ext uri="{FF2B5EF4-FFF2-40B4-BE49-F238E27FC236}">
                <a16:creationId xmlns:a16="http://schemas.microsoft.com/office/drawing/2014/main" id="{65A3825E-8759-4AC5-A88F-48CE710FB0B1}"/>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7409543" y="3678162"/>
            <a:ext cx="2694819" cy="2465010"/>
          </a:xfrm>
          <a:prstGeom prst="rect">
            <a:avLst/>
          </a:prstGeom>
        </p:spPr>
      </p:pic>
      <p:sp>
        <p:nvSpPr>
          <p:cNvPr id="44" name="TextBox 43">
            <a:extLst>
              <a:ext uri="{FF2B5EF4-FFF2-40B4-BE49-F238E27FC236}">
                <a16:creationId xmlns:a16="http://schemas.microsoft.com/office/drawing/2014/main" id="{FE6823DD-1661-4A3D-A3F0-EA29DE66D718}"/>
              </a:ext>
            </a:extLst>
          </p:cNvPr>
          <p:cNvSpPr txBox="1"/>
          <p:nvPr/>
        </p:nvSpPr>
        <p:spPr>
          <a:xfrm>
            <a:off x="4724400" y="4800600"/>
            <a:ext cx="2743200" cy="317500"/>
          </a:xfrm>
          <a:prstGeom prst="rect">
            <a:avLst/>
          </a:prstGeom>
        </p:spPr>
        <p:txBody>
          <a:bodyPr>
            <a:normAutofit fontScale="77500" lnSpcReduction="20000"/>
          </a:bodyPr>
          <a:lstStyle/>
          <a:p>
            <a:r>
              <a:rPr lang="en-US">
                <a:hlinkClick r:id="rId20"/>
              </a:rPr>
              <a:t>This Photo</a:t>
            </a:r>
            <a:r>
              <a:rPr lang="en-US"/>
              <a:t> by Unknown author is licensed under </a:t>
            </a:r>
            <a:r>
              <a:rPr lang="en-US">
                <a:hlinkClick r:id="rId21"/>
              </a:rPr>
              <a:t>CC BY-NC</a:t>
            </a:r>
            <a:r>
              <a:rPr lang="en-US"/>
              <a:t>.</a:t>
            </a:r>
          </a:p>
        </p:txBody>
      </p:sp>
    </p:spTree>
    <p:extLst>
      <p:ext uri="{BB962C8B-B14F-4D97-AF65-F5344CB8AC3E}">
        <p14:creationId xmlns:p14="http://schemas.microsoft.com/office/powerpoint/2010/main" val="2534087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79141-B858-488D-AC89-1962F91BBB30}"/>
              </a:ext>
            </a:extLst>
          </p:cNvPr>
          <p:cNvSpPr>
            <a:spLocks noGrp="1"/>
          </p:cNvSpPr>
          <p:nvPr>
            <p:ph type="title"/>
          </p:nvPr>
        </p:nvSpPr>
        <p:spPr/>
        <p:txBody>
          <a:bodyPr/>
          <a:lstStyle/>
          <a:p>
            <a:r>
              <a:rPr lang="en-US"/>
              <a:t>Questions? </a:t>
            </a:r>
          </a:p>
        </p:txBody>
      </p:sp>
      <p:sp>
        <p:nvSpPr>
          <p:cNvPr id="3" name="Text Placeholder 2">
            <a:extLst>
              <a:ext uri="{FF2B5EF4-FFF2-40B4-BE49-F238E27FC236}">
                <a16:creationId xmlns:a16="http://schemas.microsoft.com/office/drawing/2014/main" id="{945A8652-30CB-4948-BF1D-2E58DBA51E45}"/>
              </a:ext>
            </a:extLst>
          </p:cNvPr>
          <p:cNvSpPr>
            <a:spLocks noGrp="1"/>
          </p:cNvSpPr>
          <p:nvPr>
            <p:ph type="body" idx="1"/>
          </p:nvPr>
        </p:nvSpPr>
        <p:spPr>
          <a:xfrm rot="20580000">
            <a:off x="1803079" y="3551377"/>
            <a:ext cx="5355922" cy="838577"/>
          </a:xfrm>
        </p:spPr>
        <p:txBody>
          <a:bodyPr>
            <a:noAutofit/>
          </a:bodyPr>
          <a:lstStyle/>
          <a:p>
            <a:r>
              <a:rPr lang="en-US" sz="6000">
                <a:solidFill>
                  <a:srgbClr val="0070C0"/>
                </a:solidFill>
              </a:rPr>
              <a:t>Coming Soon!</a:t>
            </a:r>
          </a:p>
        </p:txBody>
      </p:sp>
      <p:sp>
        <p:nvSpPr>
          <p:cNvPr id="4" name="Content Placeholder 3">
            <a:extLst>
              <a:ext uri="{FF2B5EF4-FFF2-40B4-BE49-F238E27FC236}">
                <a16:creationId xmlns:a16="http://schemas.microsoft.com/office/drawing/2014/main" id="{826A0A77-038B-4E83-9C7B-A0803B469E54}"/>
              </a:ext>
            </a:extLst>
          </p:cNvPr>
          <p:cNvSpPr>
            <a:spLocks noGrp="1"/>
          </p:cNvSpPr>
          <p:nvPr>
            <p:ph sz="half" idx="2"/>
          </p:nvPr>
        </p:nvSpPr>
        <p:spPr>
          <a:xfrm>
            <a:off x="1028700" y="2642191"/>
            <a:ext cx="6564761" cy="3402418"/>
          </a:xfrm>
        </p:spPr>
        <p:txBody>
          <a:bodyPr vert="horz" lIns="91440" tIns="45720" rIns="91440" bIns="45720" rtlCol="0" anchor="t">
            <a:normAutofit fontScale="77500" lnSpcReduction="20000"/>
          </a:bodyPr>
          <a:lstStyle/>
          <a:p>
            <a:r>
              <a:rPr lang="en-US" sz="5400"/>
              <a:t>Email   Pam_Bell@chino.k12.ca.us</a:t>
            </a:r>
          </a:p>
        </p:txBody>
      </p:sp>
      <p:sp>
        <p:nvSpPr>
          <p:cNvPr id="5" name="Text Placeholder 4">
            <a:extLst>
              <a:ext uri="{FF2B5EF4-FFF2-40B4-BE49-F238E27FC236}">
                <a16:creationId xmlns:a16="http://schemas.microsoft.com/office/drawing/2014/main" id="{6DCA4E71-7FCC-4493-ACA8-BEACB5355B49}"/>
              </a:ext>
            </a:extLst>
          </p:cNvPr>
          <p:cNvSpPr>
            <a:spLocks noGrp="1"/>
          </p:cNvSpPr>
          <p:nvPr>
            <p:ph type="body" sz="quarter" idx="3"/>
          </p:nvPr>
        </p:nvSpPr>
        <p:spPr>
          <a:xfrm>
            <a:off x="4555771" y="4803917"/>
            <a:ext cx="6855449" cy="814387"/>
          </a:xfrm>
        </p:spPr>
        <p:txBody>
          <a:bodyPr>
            <a:noAutofit/>
          </a:bodyPr>
          <a:lstStyle/>
          <a:p>
            <a:pPr algn="ctr"/>
            <a:r>
              <a:rPr lang="en-US" sz="6000">
                <a:solidFill>
                  <a:srgbClr val="002060"/>
                </a:solidFill>
              </a:rPr>
              <a:t>More information will soon be posted on my webpage</a:t>
            </a:r>
            <a:endParaRPr lang="en-US">
              <a:solidFill>
                <a:srgbClr val="002060"/>
              </a:solidFill>
            </a:endParaRPr>
          </a:p>
        </p:txBody>
      </p:sp>
      <p:pic>
        <p:nvPicPr>
          <p:cNvPr id="7" name="Picture 7" descr="Shape, arrow&#10;&#10;Description automatically generated">
            <a:extLst>
              <a:ext uri="{FF2B5EF4-FFF2-40B4-BE49-F238E27FC236}">
                <a16:creationId xmlns:a16="http://schemas.microsoft.com/office/drawing/2014/main" id="{B3C5D894-4316-4A59-82C2-B061AD476DE1}"/>
              </a:ext>
            </a:extLst>
          </p:cNvPr>
          <p:cNvPicPr>
            <a:picLocks noGrp="1" noChangeAspect="1"/>
          </p:cNvPicPr>
          <p:nvPr>
            <p:ph sz="quarter" idx="4"/>
          </p:nvPr>
        </p:nvPicPr>
        <p:blipFill>
          <a:blip r:embed="rId2">
            <a:extLst>
              <a:ext uri="{837473B0-CC2E-450A-ABE3-18F120FF3D39}">
                <a1611:picAttrSrcUrl xmlns:a1611="http://schemas.microsoft.com/office/drawing/2016/11/main" r:id="rId3"/>
              </a:ext>
            </a:extLst>
          </a:blip>
          <a:stretch>
            <a:fillRect/>
          </a:stretch>
        </p:blipFill>
        <p:spPr>
          <a:xfrm rot="-900000">
            <a:off x="3411198" y="4151010"/>
            <a:ext cx="1596496" cy="1596496"/>
          </a:xfrm>
        </p:spPr>
      </p:pic>
      <p:sp>
        <p:nvSpPr>
          <p:cNvPr id="8" name="TextBox 7">
            <a:extLst>
              <a:ext uri="{FF2B5EF4-FFF2-40B4-BE49-F238E27FC236}">
                <a16:creationId xmlns:a16="http://schemas.microsoft.com/office/drawing/2014/main" id="{FDF0D2D2-FC79-44D1-92D8-7D78E51D0E92}"/>
              </a:ext>
            </a:extLst>
          </p:cNvPr>
          <p:cNvSpPr txBox="1"/>
          <p:nvPr/>
        </p:nvSpPr>
        <p:spPr>
          <a:xfrm>
            <a:off x="3520849" y="6618363"/>
            <a:ext cx="1587500" cy="317500"/>
          </a:xfrm>
          <a:prstGeom prst="rect">
            <a:avLst/>
          </a:prstGeom>
        </p:spPr>
        <p:txBody>
          <a:bodyPr>
            <a:normAutofit fontScale="47500" lnSpcReduction="20000"/>
          </a:bodyPr>
          <a:lstStyle/>
          <a:p>
            <a:r>
              <a:rPr lang="en-US">
                <a:hlinkClick r:id="rId3"/>
              </a:rPr>
              <a:t>This Photo</a:t>
            </a:r>
            <a:r>
              <a:rPr lang="en-US"/>
              <a:t> by Unknown author is licensed under </a:t>
            </a:r>
            <a:r>
              <a:rPr lang="en-US">
                <a:hlinkClick r:id="rId4"/>
              </a:rPr>
              <a:t>CC BY-SA</a:t>
            </a:r>
            <a:r>
              <a:rPr lang="en-US"/>
              <a:t>.</a:t>
            </a:r>
          </a:p>
        </p:txBody>
      </p:sp>
    </p:spTree>
    <p:extLst>
      <p:ext uri="{BB962C8B-B14F-4D97-AF65-F5344CB8AC3E}">
        <p14:creationId xmlns:p14="http://schemas.microsoft.com/office/powerpoint/2010/main" val="1879363140"/>
      </p:ext>
    </p:extLst>
  </p:cSld>
  <p:clrMapOvr>
    <a:masterClrMapping/>
  </p:clrMapOvr>
</p:sld>
</file>

<file path=ppt/theme/theme1.xml><?xml version="1.0" encoding="utf-8"?>
<a:theme xmlns:a="http://schemas.openxmlformats.org/drawingml/2006/main" name="ChitchatVTI">
  <a:themeElements>
    <a:clrScheme name="AnalogousFromLightSeed_2SEEDS">
      <a:dk1>
        <a:srgbClr val="000000"/>
      </a:dk1>
      <a:lt1>
        <a:srgbClr val="FFFFFF"/>
      </a:lt1>
      <a:dk2>
        <a:srgbClr val="413124"/>
      </a:dk2>
      <a:lt2>
        <a:srgbClr val="E8E6E2"/>
      </a:lt2>
      <a:accent1>
        <a:srgbClr val="7C95BD"/>
      </a:accent1>
      <a:accent2>
        <a:srgbClr val="77AAB6"/>
      </a:accent2>
      <a:accent3>
        <a:srgbClr val="9594C9"/>
      </a:accent3>
      <a:accent4>
        <a:srgbClr val="BD8B7C"/>
      </a:accent4>
      <a:accent5>
        <a:srgbClr val="B6A17B"/>
      </a:accent5>
      <a:accent6>
        <a:srgbClr val="A4A86E"/>
      </a:accent6>
      <a:hlink>
        <a:srgbClr val="977F5B"/>
      </a:hlink>
      <a:folHlink>
        <a:srgbClr val="7F7F7F"/>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7</Slides>
  <Notes>0</Notes>
  <HiddenSlides>0</HiddenSlide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ChitchatVTI</vt:lpstr>
      <vt:lpstr>Join Band!</vt:lpstr>
      <vt:lpstr>Commit to Learning AN INSTRUMENT</vt:lpstr>
      <vt:lpstr>Attend All Rehearsals</vt:lpstr>
      <vt:lpstr>Practice and prepare</vt:lpstr>
      <vt:lpstr>PowerPoint Presentation</vt:lpstr>
      <vt:lpstr>To make a full band we need...</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162</cp:revision>
  <dcterms:created xsi:type="dcterms:W3CDTF">2021-08-13T17:54:19Z</dcterms:created>
  <dcterms:modified xsi:type="dcterms:W3CDTF">2022-08-23T22:50:11Z</dcterms:modified>
</cp:coreProperties>
</file>